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5" r:id="rId4"/>
    <p:sldId id="258" r:id="rId5"/>
    <p:sldId id="261" r:id="rId6"/>
    <p:sldId id="262" r:id="rId7"/>
    <p:sldId id="263" r:id="rId8"/>
    <p:sldId id="264" r:id="rId9"/>
    <p:sldId id="274" r:id="rId10"/>
    <p:sldId id="277" r:id="rId11"/>
    <p:sldId id="278" r:id="rId12"/>
    <p:sldId id="276" r:id="rId1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Attrition</a:t>
          </a:r>
          <a:r>
            <a:rPr lang="es-ES" dirty="0"/>
            <a:t> </a:t>
          </a:r>
          <a:r>
            <a:rPr lang="es-ES" dirty="0" err="1"/>
            <a:t>Flag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DC3AD843-9293-4862-8C66-79B2CB878580}">
      <dgm:prSet phldrT="[Texto]"/>
      <dgm:spPr/>
      <dgm:t>
        <a:bodyPr/>
        <a:lstStyle/>
        <a:p>
          <a:r>
            <a:rPr lang="es-ES" dirty="0" err="1"/>
            <a:t>Existing</a:t>
          </a:r>
          <a:r>
            <a:rPr lang="es-ES" dirty="0"/>
            <a:t> </a:t>
          </a:r>
          <a:r>
            <a:rPr lang="es-ES" dirty="0" err="1"/>
            <a:t>Customer</a:t>
          </a:r>
          <a:r>
            <a:rPr lang="es-ES" dirty="0"/>
            <a:t> (0)</a:t>
          </a:r>
          <a:endParaRPr lang="es-AR" dirty="0"/>
        </a:p>
      </dgm:t>
    </dgm:pt>
    <dgm:pt modelId="{CD6C3037-ED49-4A97-8396-A5224FF7FAE7}" type="parTrans" cxnId="{26959872-35BC-4215-9366-7CA11C5EB5AA}">
      <dgm:prSet/>
      <dgm:spPr/>
      <dgm:t>
        <a:bodyPr/>
        <a:lstStyle/>
        <a:p>
          <a:endParaRPr lang="es-AR"/>
        </a:p>
      </dgm:t>
    </dgm:pt>
    <dgm:pt modelId="{2CAFD9B6-90DE-47A4-A44E-5D6ED81F479A}" type="sibTrans" cxnId="{26959872-35BC-4215-9366-7CA11C5EB5AA}">
      <dgm:prSet/>
      <dgm:spPr/>
      <dgm:t>
        <a:bodyPr/>
        <a:lstStyle/>
        <a:p>
          <a:endParaRPr lang="es-AR"/>
        </a:p>
      </dgm:t>
    </dgm:pt>
    <dgm:pt modelId="{95179F7E-2D62-4EF8-85C5-EE5F9B01D5F6}">
      <dgm:prSet phldrT="[Texto]"/>
      <dgm:spPr/>
      <dgm:t>
        <a:bodyPr/>
        <a:lstStyle/>
        <a:p>
          <a:r>
            <a:rPr lang="es-ES" dirty="0" err="1"/>
            <a:t>Attrited</a:t>
          </a:r>
          <a:r>
            <a:rPr lang="es-ES" dirty="0"/>
            <a:t> </a:t>
          </a:r>
          <a:r>
            <a:rPr lang="es-ES" dirty="0" err="1"/>
            <a:t>Customer</a:t>
          </a:r>
          <a:r>
            <a:rPr lang="es-ES" dirty="0"/>
            <a:t> (1)</a:t>
          </a:r>
          <a:endParaRPr lang="es-AR" dirty="0"/>
        </a:p>
      </dgm:t>
    </dgm:pt>
    <dgm:pt modelId="{DD06A5A7-2C2D-4F53-B724-409444A9BAC4}" type="parTrans" cxnId="{D1A264AA-33D4-4989-838A-29DA6B235394}">
      <dgm:prSet/>
      <dgm:spPr/>
      <dgm:t>
        <a:bodyPr/>
        <a:lstStyle/>
        <a:p>
          <a:endParaRPr lang="es-AR"/>
        </a:p>
      </dgm:t>
    </dgm:pt>
    <dgm:pt modelId="{07033C24-164C-49E8-B651-96231A73BAD5}" type="sibTrans" cxnId="{D1A264AA-33D4-4989-838A-29DA6B235394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95726B0D-039A-409D-B661-A8C73D3B473A}" type="pres">
      <dgm:prSet presAssocID="{CD6C3037-ED49-4A97-8396-A5224FF7FAE7}" presName="Name37" presStyleLbl="parChTrans1D2" presStyleIdx="0" presStyleCnt="2"/>
      <dgm:spPr/>
    </dgm:pt>
    <dgm:pt modelId="{A34507E7-F835-47A3-9577-560BFD624AA2}" type="pres">
      <dgm:prSet presAssocID="{DC3AD843-9293-4862-8C66-79B2CB878580}" presName="hierRoot2" presStyleCnt="0">
        <dgm:presLayoutVars>
          <dgm:hierBranch val="init"/>
        </dgm:presLayoutVars>
      </dgm:prSet>
      <dgm:spPr/>
    </dgm:pt>
    <dgm:pt modelId="{768ED183-4B06-452A-BF6D-955F48DD4BFB}" type="pres">
      <dgm:prSet presAssocID="{DC3AD843-9293-4862-8C66-79B2CB878580}" presName="rootComposite" presStyleCnt="0"/>
      <dgm:spPr/>
    </dgm:pt>
    <dgm:pt modelId="{5E866E72-58BF-4586-8DE9-F549815C1F40}" type="pres">
      <dgm:prSet presAssocID="{DC3AD843-9293-4862-8C66-79B2CB878580}" presName="rootText" presStyleLbl="node2" presStyleIdx="0" presStyleCnt="2">
        <dgm:presLayoutVars>
          <dgm:chPref val="3"/>
        </dgm:presLayoutVars>
      </dgm:prSet>
      <dgm:spPr/>
    </dgm:pt>
    <dgm:pt modelId="{07C47465-698F-43D5-BAC9-0423A036365D}" type="pres">
      <dgm:prSet presAssocID="{DC3AD843-9293-4862-8C66-79B2CB878580}" presName="rootConnector" presStyleLbl="node2" presStyleIdx="0" presStyleCnt="2"/>
      <dgm:spPr/>
    </dgm:pt>
    <dgm:pt modelId="{3A30DB63-BC7C-4799-A6E5-CE850C53EFC6}" type="pres">
      <dgm:prSet presAssocID="{DC3AD843-9293-4862-8C66-79B2CB878580}" presName="hierChild4" presStyleCnt="0"/>
      <dgm:spPr/>
    </dgm:pt>
    <dgm:pt modelId="{04E12C18-C4B0-47C4-9C16-385BEF183463}" type="pres">
      <dgm:prSet presAssocID="{DC3AD843-9293-4862-8C66-79B2CB878580}" presName="hierChild5" presStyleCnt="0"/>
      <dgm:spPr/>
    </dgm:pt>
    <dgm:pt modelId="{36E95B61-9AA8-48C2-ADD1-1A516B4D6265}" type="pres">
      <dgm:prSet presAssocID="{DD06A5A7-2C2D-4F53-B724-409444A9BAC4}" presName="Name37" presStyleLbl="parChTrans1D2" presStyleIdx="1" presStyleCnt="2"/>
      <dgm:spPr/>
    </dgm:pt>
    <dgm:pt modelId="{E5324103-DF26-4603-BD16-6304F3773C7E}" type="pres">
      <dgm:prSet presAssocID="{95179F7E-2D62-4EF8-85C5-EE5F9B01D5F6}" presName="hierRoot2" presStyleCnt="0">
        <dgm:presLayoutVars>
          <dgm:hierBranch val="init"/>
        </dgm:presLayoutVars>
      </dgm:prSet>
      <dgm:spPr/>
    </dgm:pt>
    <dgm:pt modelId="{5C7CCA6C-7F93-4F0B-9EB9-0BD0272DE8F6}" type="pres">
      <dgm:prSet presAssocID="{95179F7E-2D62-4EF8-85C5-EE5F9B01D5F6}" presName="rootComposite" presStyleCnt="0"/>
      <dgm:spPr/>
    </dgm:pt>
    <dgm:pt modelId="{515E5D92-2357-4BA8-AF4B-5B352DE9A365}" type="pres">
      <dgm:prSet presAssocID="{95179F7E-2D62-4EF8-85C5-EE5F9B01D5F6}" presName="rootText" presStyleLbl="node2" presStyleIdx="1" presStyleCnt="2">
        <dgm:presLayoutVars>
          <dgm:chPref val="3"/>
        </dgm:presLayoutVars>
      </dgm:prSet>
      <dgm:spPr/>
    </dgm:pt>
    <dgm:pt modelId="{17DA5C31-14F3-4D10-8B39-E909FCED3C23}" type="pres">
      <dgm:prSet presAssocID="{95179F7E-2D62-4EF8-85C5-EE5F9B01D5F6}" presName="rootConnector" presStyleLbl="node2" presStyleIdx="1" presStyleCnt="2"/>
      <dgm:spPr/>
    </dgm:pt>
    <dgm:pt modelId="{A0174241-E486-4946-9A8E-272FEA15BF50}" type="pres">
      <dgm:prSet presAssocID="{95179F7E-2D62-4EF8-85C5-EE5F9B01D5F6}" presName="hierChild4" presStyleCnt="0"/>
      <dgm:spPr/>
    </dgm:pt>
    <dgm:pt modelId="{BEBB1295-43CB-4DD3-8E09-9A2DB7CA9A9C}" type="pres">
      <dgm:prSet presAssocID="{95179F7E-2D62-4EF8-85C5-EE5F9B01D5F6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D173945D-33EA-4A00-A408-179D97F40ED1}" type="presOf" srcId="{DC3AD843-9293-4862-8C66-79B2CB878580}" destId="{5E866E72-58BF-4586-8DE9-F549815C1F40}" srcOrd="0" destOrd="0" presId="urn:microsoft.com/office/officeart/2005/8/layout/orgChart1"/>
    <dgm:cxn modelId="{4EB0E868-8C95-46BA-B6F5-8119EF1D6648}" type="presOf" srcId="{95179F7E-2D62-4EF8-85C5-EE5F9B01D5F6}" destId="{515E5D92-2357-4BA8-AF4B-5B352DE9A365}" srcOrd="0" destOrd="0" presId="urn:microsoft.com/office/officeart/2005/8/layout/orgChart1"/>
    <dgm:cxn modelId="{12A6546F-F167-4F79-9DE8-AC0E7744D700}" type="presOf" srcId="{DC3AD843-9293-4862-8C66-79B2CB878580}" destId="{07C47465-698F-43D5-BAC9-0423A036365D}" srcOrd="1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26959872-35BC-4215-9366-7CA11C5EB5AA}" srcId="{1D1EA671-A7B0-498F-8285-D371A0EA5BD8}" destId="{DC3AD843-9293-4862-8C66-79B2CB878580}" srcOrd="0" destOrd="0" parTransId="{CD6C3037-ED49-4A97-8396-A5224FF7FAE7}" sibTransId="{2CAFD9B6-90DE-47A4-A44E-5D6ED81F479A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9A43A788-BE03-46EC-B013-2E76E9C96485}" type="presOf" srcId="{95179F7E-2D62-4EF8-85C5-EE5F9B01D5F6}" destId="{17DA5C31-14F3-4D10-8B39-E909FCED3C23}" srcOrd="1" destOrd="0" presId="urn:microsoft.com/office/officeart/2005/8/layout/orgChart1"/>
    <dgm:cxn modelId="{D1A264AA-33D4-4989-838A-29DA6B235394}" srcId="{1D1EA671-A7B0-498F-8285-D371A0EA5BD8}" destId="{95179F7E-2D62-4EF8-85C5-EE5F9B01D5F6}" srcOrd="1" destOrd="0" parTransId="{DD06A5A7-2C2D-4F53-B724-409444A9BAC4}" sibTransId="{07033C24-164C-49E8-B651-96231A73BAD5}"/>
    <dgm:cxn modelId="{8DAD52CF-5D3F-4D61-8C5F-DDC71BF8B6FC}" type="presOf" srcId="{CD6C3037-ED49-4A97-8396-A5224FF7FAE7}" destId="{95726B0D-039A-409D-B661-A8C73D3B473A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6F8FA9F9-1C37-4FF2-8A7B-7AB507A59990}" type="presOf" srcId="{DD06A5A7-2C2D-4F53-B724-409444A9BAC4}" destId="{36E95B61-9AA8-48C2-ADD1-1A516B4D6265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A039C01D-EED2-41DE-8944-12F858CC93EA}" type="presParOf" srcId="{559C5C7D-575D-475E-8A0B-9BC098F55377}" destId="{95726B0D-039A-409D-B661-A8C73D3B473A}" srcOrd="0" destOrd="0" presId="urn:microsoft.com/office/officeart/2005/8/layout/orgChart1"/>
    <dgm:cxn modelId="{8A227102-DD7E-4DE8-9933-965EFC27A0B8}" type="presParOf" srcId="{559C5C7D-575D-475E-8A0B-9BC098F55377}" destId="{A34507E7-F835-47A3-9577-560BFD624AA2}" srcOrd="1" destOrd="0" presId="urn:microsoft.com/office/officeart/2005/8/layout/orgChart1"/>
    <dgm:cxn modelId="{C307292D-BCDF-4FDE-B14B-DF2E070320EB}" type="presParOf" srcId="{A34507E7-F835-47A3-9577-560BFD624AA2}" destId="{768ED183-4B06-452A-BF6D-955F48DD4BFB}" srcOrd="0" destOrd="0" presId="urn:microsoft.com/office/officeart/2005/8/layout/orgChart1"/>
    <dgm:cxn modelId="{3CEC320E-BEAF-4A9B-AC35-39C5032B563D}" type="presParOf" srcId="{768ED183-4B06-452A-BF6D-955F48DD4BFB}" destId="{5E866E72-58BF-4586-8DE9-F549815C1F40}" srcOrd="0" destOrd="0" presId="urn:microsoft.com/office/officeart/2005/8/layout/orgChart1"/>
    <dgm:cxn modelId="{695491DE-2F74-4C4E-85B7-B33EEB560EC0}" type="presParOf" srcId="{768ED183-4B06-452A-BF6D-955F48DD4BFB}" destId="{07C47465-698F-43D5-BAC9-0423A036365D}" srcOrd="1" destOrd="0" presId="urn:microsoft.com/office/officeart/2005/8/layout/orgChart1"/>
    <dgm:cxn modelId="{A00308A3-F610-4D38-9C70-FD3B09A41345}" type="presParOf" srcId="{A34507E7-F835-47A3-9577-560BFD624AA2}" destId="{3A30DB63-BC7C-4799-A6E5-CE850C53EFC6}" srcOrd="1" destOrd="0" presId="urn:microsoft.com/office/officeart/2005/8/layout/orgChart1"/>
    <dgm:cxn modelId="{E112A8B8-E7D1-4E09-BD63-6CD7DDA8A69B}" type="presParOf" srcId="{A34507E7-F835-47A3-9577-560BFD624AA2}" destId="{04E12C18-C4B0-47C4-9C16-385BEF183463}" srcOrd="2" destOrd="0" presId="urn:microsoft.com/office/officeart/2005/8/layout/orgChart1"/>
    <dgm:cxn modelId="{C4A284BF-1552-4BF6-9349-B1EE1A25A7F5}" type="presParOf" srcId="{559C5C7D-575D-475E-8A0B-9BC098F55377}" destId="{36E95B61-9AA8-48C2-ADD1-1A516B4D6265}" srcOrd="2" destOrd="0" presId="urn:microsoft.com/office/officeart/2005/8/layout/orgChart1"/>
    <dgm:cxn modelId="{7B127851-4B02-40F5-BA1F-90250D2C6048}" type="presParOf" srcId="{559C5C7D-575D-475E-8A0B-9BC098F55377}" destId="{E5324103-DF26-4603-BD16-6304F3773C7E}" srcOrd="3" destOrd="0" presId="urn:microsoft.com/office/officeart/2005/8/layout/orgChart1"/>
    <dgm:cxn modelId="{C480193C-4124-4CCD-B41F-C756180AD005}" type="presParOf" srcId="{E5324103-DF26-4603-BD16-6304F3773C7E}" destId="{5C7CCA6C-7F93-4F0B-9EB9-0BD0272DE8F6}" srcOrd="0" destOrd="0" presId="urn:microsoft.com/office/officeart/2005/8/layout/orgChart1"/>
    <dgm:cxn modelId="{77CFE219-7C34-4D0A-ABF2-1D07A6DFF460}" type="presParOf" srcId="{5C7CCA6C-7F93-4F0B-9EB9-0BD0272DE8F6}" destId="{515E5D92-2357-4BA8-AF4B-5B352DE9A365}" srcOrd="0" destOrd="0" presId="urn:microsoft.com/office/officeart/2005/8/layout/orgChart1"/>
    <dgm:cxn modelId="{AAE55DE7-D29B-4637-A5DC-6E8C547FD252}" type="presParOf" srcId="{5C7CCA6C-7F93-4F0B-9EB9-0BD0272DE8F6}" destId="{17DA5C31-14F3-4D10-8B39-E909FCED3C23}" srcOrd="1" destOrd="0" presId="urn:microsoft.com/office/officeart/2005/8/layout/orgChart1"/>
    <dgm:cxn modelId="{5049D201-4935-4C27-84D6-68E40551DDAF}" type="presParOf" srcId="{E5324103-DF26-4603-BD16-6304F3773C7E}" destId="{A0174241-E486-4946-9A8E-272FEA15BF50}" srcOrd="1" destOrd="0" presId="urn:microsoft.com/office/officeart/2005/8/layout/orgChart1"/>
    <dgm:cxn modelId="{46FF5E6D-FD77-4404-94FB-5AB2F3FCD742}" type="presParOf" srcId="{E5324103-DF26-4603-BD16-6304F3773C7E}" destId="{BEBB1295-43CB-4DD3-8E09-9A2DB7CA9A9C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Gender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DC3AD843-9293-4862-8C66-79B2CB878580}">
      <dgm:prSet phldrT="[Texto]"/>
      <dgm:spPr/>
      <dgm:t>
        <a:bodyPr/>
        <a:lstStyle/>
        <a:p>
          <a:r>
            <a:rPr lang="es-ES" dirty="0"/>
            <a:t>F (0)</a:t>
          </a:r>
          <a:endParaRPr lang="es-AR" dirty="0"/>
        </a:p>
      </dgm:t>
    </dgm:pt>
    <dgm:pt modelId="{CD6C3037-ED49-4A97-8396-A5224FF7FAE7}" type="parTrans" cxnId="{26959872-35BC-4215-9366-7CA11C5EB5AA}">
      <dgm:prSet/>
      <dgm:spPr/>
      <dgm:t>
        <a:bodyPr/>
        <a:lstStyle/>
        <a:p>
          <a:endParaRPr lang="es-AR"/>
        </a:p>
      </dgm:t>
    </dgm:pt>
    <dgm:pt modelId="{2CAFD9B6-90DE-47A4-A44E-5D6ED81F479A}" type="sibTrans" cxnId="{26959872-35BC-4215-9366-7CA11C5EB5AA}">
      <dgm:prSet/>
      <dgm:spPr/>
      <dgm:t>
        <a:bodyPr/>
        <a:lstStyle/>
        <a:p>
          <a:endParaRPr lang="es-AR"/>
        </a:p>
      </dgm:t>
    </dgm:pt>
    <dgm:pt modelId="{95179F7E-2D62-4EF8-85C5-EE5F9B01D5F6}">
      <dgm:prSet phldrT="[Texto]"/>
      <dgm:spPr/>
      <dgm:t>
        <a:bodyPr/>
        <a:lstStyle/>
        <a:p>
          <a:r>
            <a:rPr lang="es-ES" dirty="0"/>
            <a:t>M (1)</a:t>
          </a:r>
          <a:endParaRPr lang="es-AR" dirty="0"/>
        </a:p>
      </dgm:t>
    </dgm:pt>
    <dgm:pt modelId="{DD06A5A7-2C2D-4F53-B724-409444A9BAC4}" type="parTrans" cxnId="{D1A264AA-33D4-4989-838A-29DA6B235394}">
      <dgm:prSet/>
      <dgm:spPr/>
      <dgm:t>
        <a:bodyPr/>
        <a:lstStyle/>
        <a:p>
          <a:endParaRPr lang="es-AR"/>
        </a:p>
      </dgm:t>
    </dgm:pt>
    <dgm:pt modelId="{07033C24-164C-49E8-B651-96231A73BAD5}" type="sibTrans" cxnId="{D1A264AA-33D4-4989-838A-29DA6B235394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95726B0D-039A-409D-B661-A8C73D3B473A}" type="pres">
      <dgm:prSet presAssocID="{CD6C3037-ED49-4A97-8396-A5224FF7FAE7}" presName="Name37" presStyleLbl="parChTrans1D2" presStyleIdx="0" presStyleCnt="2"/>
      <dgm:spPr/>
    </dgm:pt>
    <dgm:pt modelId="{A34507E7-F835-47A3-9577-560BFD624AA2}" type="pres">
      <dgm:prSet presAssocID="{DC3AD843-9293-4862-8C66-79B2CB878580}" presName="hierRoot2" presStyleCnt="0">
        <dgm:presLayoutVars>
          <dgm:hierBranch val="init"/>
        </dgm:presLayoutVars>
      </dgm:prSet>
      <dgm:spPr/>
    </dgm:pt>
    <dgm:pt modelId="{768ED183-4B06-452A-BF6D-955F48DD4BFB}" type="pres">
      <dgm:prSet presAssocID="{DC3AD843-9293-4862-8C66-79B2CB878580}" presName="rootComposite" presStyleCnt="0"/>
      <dgm:spPr/>
    </dgm:pt>
    <dgm:pt modelId="{5E866E72-58BF-4586-8DE9-F549815C1F40}" type="pres">
      <dgm:prSet presAssocID="{DC3AD843-9293-4862-8C66-79B2CB878580}" presName="rootText" presStyleLbl="node2" presStyleIdx="0" presStyleCnt="2">
        <dgm:presLayoutVars>
          <dgm:chPref val="3"/>
        </dgm:presLayoutVars>
      </dgm:prSet>
      <dgm:spPr/>
    </dgm:pt>
    <dgm:pt modelId="{07C47465-698F-43D5-BAC9-0423A036365D}" type="pres">
      <dgm:prSet presAssocID="{DC3AD843-9293-4862-8C66-79B2CB878580}" presName="rootConnector" presStyleLbl="node2" presStyleIdx="0" presStyleCnt="2"/>
      <dgm:spPr/>
    </dgm:pt>
    <dgm:pt modelId="{3A30DB63-BC7C-4799-A6E5-CE850C53EFC6}" type="pres">
      <dgm:prSet presAssocID="{DC3AD843-9293-4862-8C66-79B2CB878580}" presName="hierChild4" presStyleCnt="0"/>
      <dgm:spPr/>
    </dgm:pt>
    <dgm:pt modelId="{04E12C18-C4B0-47C4-9C16-385BEF183463}" type="pres">
      <dgm:prSet presAssocID="{DC3AD843-9293-4862-8C66-79B2CB878580}" presName="hierChild5" presStyleCnt="0"/>
      <dgm:spPr/>
    </dgm:pt>
    <dgm:pt modelId="{36E95B61-9AA8-48C2-ADD1-1A516B4D6265}" type="pres">
      <dgm:prSet presAssocID="{DD06A5A7-2C2D-4F53-B724-409444A9BAC4}" presName="Name37" presStyleLbl="parChTrans1D2" presStyleIdx="1" presStyleCnt="2"/>
      <dgm:spPr/>
    </dgm:pt>
    <dgm:pt modelId="{E5324103-DF26-4603-BD16-6304F3773C7E}" type="pres">
      <dgm:prSet presAssocID="{95179F7E-2D62-4EF8-85C5-EE5F9B01D5F6}" presName="hierRoot2" presStyleCnt="0">
        <dgm:presLayoutVars>
          <dgm:hierBranch val="init"/>
        </dgm:presLayoutVars>
      </dgm:prSet>
      <dgm:spPr/>
    </dgm:pt>
    <dgm:pt modelId="{5C7CCA6C-7F93-4F0B-9EB9-0BD0272DE8F6}" type="pres">
      <dgm:prSet presAssocID="{95179F7E-2D62-4EF8-85C5-EE5F9B01D5F6}" presName="rootComposite" presStyleCnt="0"/>
      <dgm:spPr/>
    </dgm:pt>
    <dgm:pt modelId="{515E5D92-2357-4BA8-AF4B-5B352DE9A365}" type="pres">
      <dgm:prSet presAssocID="{95179F7E-2D62-4EF8-85C5-EE5F9B01D5F6}" presName="rootText" presStyleLbl="node2" presStyleIdx="1" presStyleCnt="2">
        <dgm:presLayoutVars>
          <dgm:chPref val="3"/>
        </dgm:presLayoutVars>
      </dgm:prSet>
      <dgm:spPr/>
    </dgm:pt>
    <dgm:pt modelId="{17DA5C31-14F3-4D10-8B39-E909FCED3C23}" type="pres">
      <dgm:prSet presAssocID="{95179F7E-2D62-4EF8-85C5-EE5F9B01D5F6}" presName="rootConnector" presStyleLbl="node2" presStyleIdx="1" presStyleCnt="2"/>
      <dgm:spPr/>
    </dgm:pt>
    <dgm:pt modelId="{A0174241-E486-4946-9A8E-272FEA15BF50}" type="pres">
      <dgm:prSet presAssocID="{95179F7E-2D62-4EF8-85C5-EE5F9B01D5F6}" presName="hierChild4" presStyleCnt="0"/>
      <dgm:spPr/>
    </dgm:pt>
    <dgm:pt modelId="{BEBB1295-43CB-4DD3-8E09-9A2DB7CA9A9C}" type="pres">
      <dgm:prSet presAssocID="{95179F7E-2D62-4EF8-85C5-EE5F9B01D5F6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D173945D-33EA-4A00-A408-179D97F40ED1}" type="presOf" srcId="{DC3AD843-9293-4862-8C66-79B2CB878580}" destId="{5E866E72-58BF-4586-8DE9-F549815C1F40}" srcOrd="0" destOrd="0" presId="urn:microsoft.com/office/officeart/2005/8/layout/orgChart1"/>
    <dgm:cxn modelId="{4EB0E868-8C95-46BA-B6F5-8119EF1D6648}" type="presOf" srcId="{95179F7E-2D62-4EF8-85C5-EE5F9B01D5F6}" destId="{515E5D92-2357-4BA8-AF4B-5B352DE9A365}" srcOrd="0" destOrd="0" presId="urn:microsoft.com/office/officeart/2005/8/layout/orgChart1"/>
    <dgm:cxn modelId="{12A6546F-F167-4F79-9DE8-AC0E7744D700}" type="presOf" srcId="{DC3AD843-9293-4862-8C66-79B2CB878580}" destId="{07C47465-698F-43D5-BAC9-0423A036365D}" srcOrd="1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26959872-35BC-4215-9366-7CA11C5EB5AA}" srcId="{1D1EA671-A7B0-498F-8285-D371A0EA5BD8}" destId="{DC3AD843-9293-4862-8C66-79B2CB878580}" srcOrd="0" destOrd="0" parTransId="{CD6C3037-ED49-4A97-8396-A5224FF7FAE7}" sibTransId="{2CAFD9B6-90DE-47A4-A44E-5D6ED81F479A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9A43A788-BE03-46EC-B013-2E76E9C96485}" type="presOf" srcId="{95179F7E-2D62-4EF8-85C5-EE5F9B01D5F6}" destId="{17DA5C31-14F3-4D10-8B39-E909FCED3C23}" srcOrd="1" destOrd="0" presId="urn:microsoft.com/office/officeart/2005/8/layout/orgChart1"/>
    <dgm:cxn modelId="{D1A264AA-33D4-4989-838A-29DA6B235394}" srcId="{1D1EA671-A7B0-498F-8285-D371A0EA5BD8}" destId="{95179F7E-2D62-4EF8-85C5-EE5F9B01D5F6}" srcOrd="1" destOrd="0" parTransId="{DD06A5A7-2C2D-4F53-B724-409444A9BAC4}" sibTransId="{07033C24-164C-49E8-B651-96231A73BAD5}"/>
    <dgm:cxn modelId="{8DAD52CF-5D3F-4D61-8C5F-DDC71BF8B6FC}" type="presOf" srcId="{CD6C3037-ED49-4A97-8396-A5224FF7FAE7}" destId="{95726B0D-039A-409D-B661-A8C73D3B473A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6F8FA9F9-1C37-4FF2-8A7B-7AB507A59990}" type="presOf" srcId="{DD06A5A7-2C2D-4F53-B724-409444A9BAC4}" destId="{36E95B61-9AA8-48C2-ADD1-1A516B4D6265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A039C01D-EED2-41DE-8944-12F858CC93EA}" type="presParOf" srcId="{559C5C7D-575D-475E-8A0B-9BC098F55377}" destId="{95726B0D-039A-409D-B661-A8C73D3B473A}" srcOrd="0" destOrd="0" presId="urn:microsoft.com/office/officeart/2005/8/layout/orgChart1"/>
    <dgm:cxn modelId="{8A227102-DD7E-4DE8-9933-965EFC27A0B8}" type="presParOf" srcId="{559C5C7D-575D-475E-8A0B-9BC098F55377}" destId="{A34507E7-F835-47A3-9577-560BFD624AA2}" srcOrd="1" destOrd="0" presId="urn:microsoft.com/office/officeart/2005/8/layout/orgChart1"/>
    <dgm:cxn modelId="{C307292D-BCDF-4FDE-B14B-DF2E070320EB}" type="presParOf" srcId="{A34507E7-F835-47A3-9577-560BFD624AA2}" destId="{768ED183-4B06-452A-BF6D-955F48DD4BFB}" srcOrd="0" destOrd="0" presId="urn:microsoft.com/office/officeart/2005/8/layout/orgChart1"/>
    <dgm:cxn modelId="{3CEC320E-BEAF-4A9B-AC35-39C5032B563D}" type="presParOf" srcId="{768ED183-4B06-452A-BF6D-955F48DD4BFB}" destId="{5E866E72-58BF-4586-8DE9-F549815C1F40}" srcOrd="0" destOrd="0" presId="urn:microsoft.com/office/officeart/2005/8/layout/orgChart1"/>
    <dgm:cxn modelId="{695491DE-2F74-4C4E-85B7-B33EEB560EC0}" type="presParOf" srcId="{768ED183-4B06-452A-BF6D-955F48DD4BFB}" destId="{07C47465-698F-43D5-BAC9-0423A036365D}" srcOrd="1" destOrd="0" presId="urn:microsoft.com/office/officeart/2005/8/layout/orgChart1"/>
    <dgm:cxn modelId="{A00308A3-F610-4D38-9C70-FD3B09A41345}" type="presParOf" srcId="{A34507E7-F835-47A3-9577-560BFD624AA2}" destId="{3A30DB63-BC7C-4799-A6E5-CE850C53EFC6}" srcOrd="1" destOrd="0" presId="urn:microsoft.com/office/officeart/2005/8/layout/orgChart1"/>
    <dgm:cxn modelId="{E112A8B8-E7D1-4E09-BD63-6CD7DDA8A69B}" type="presParOf" srcId="{A34507E7-F835-47A3-9577-560BFD624AA2}" destId="{04E12C18-C4B0-47C4-9C16-385BEF183463}" srcOrd="2" destOrd="0" presId="urn:microsoft.com/office/officeart/2005/8/layout/orgChart1"/>
    <dgm:cxn modelId="{C4A284BF-1552-4BF6-9349-B1EE1A25A7F5}" type="presParOf" srcId="{559C5C7D-575D-475E-8A0B-9BC098F55377}" destId="{36E95B61-9AA8-48C2-ADD1-1A516B4D6265}" srcOrd="2" destOrd="0" presId="urn:microsoft.com/office/officeart/2005/8/layout/orgChart1"/>
    <dgm:cxn modelId="{7B127851-4B02-40F5-BA1F-90250D2C6048}" type="presParOf" srcId="{559C5C7D-575D-475E-8A0B-9BC098F55377}" destId="{E5324103-DF26-4603-BD16-6304F3773C7E}" srcOrd="3" destOrd="0" presId="urn:microsoft.com/office/officeart/2005/8/layout/orgChart1"/>
    <dgm:cxn modelId="{C480193C-4124-4CCD-B41F-C756180AD005}" type="presParOf" srcId="{E5324103-DF26-4603-BD16-6304F3773C7E}" destId="{5C7CCA6C-7F93-4F0B-9EB9-0BD0272DE8F6}" srcOrd="0" destOrd="0" presId="urn:microsoft.com/office/officeart/2005/8/layout/orgChart1"/>
    <dgm:cxn modelId="{77CFE219-7C34-4D0A-ABF2-1D07A6DFF460}" type="presParOf" srcId="{5C7CCA6C-7F93-4F0B-9EB9-0BD0272DE8F6}" destId="{515E5D92-2357-4BA8-AF4B-5B352DE9A365}" srcOrd="0" destOrd="0" presId="urn:microsoft.com/office/officeart/2005/8/layout/orgChart1"/>
    <dgm:cxn modelId="{AAE55DE7-D29B-4637-A5DC-6E8C547FD252}" type="presParOf" srcId="{5C7CCA6C-7F93-4F0B-9EB9-0BD0272DE8F6}" destId="{17DA5C31-14F3-4D10-8B39-E909FCED3C23}" srcOrd="1" destOrd="0" presId="urn:microsoft.com/office/officeart/2005/8/layout/orgChart1"/>
    <dgm:cxn modelId="{5049D201-4935-4C27-84D6-68E40551DDAF}" type="presParOf" srcId="{E5324103-DF26-4603-BD16-6304F3773C7E}" destId="{A0174241-E486-4946-9A8E-272FEA15BF50}" srcOrd="1" destOrd="0" presId="urn:microsoft.com/office/officeart/2005/8/layout/orgChart1"/>
    <dgm:cxn modelId="{46FF5E6D-FD77-4404-94FB-5AB2F3FCD742}" type="presParOf" srcId="{E5324103-DF26-4603-BD16-6304F3773C7E}" destId="{BEBB1295-43CB-4DD3-8E09-9A2DB7CA9A9C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Education_Level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521F7397-DA08-4894-8DC1-32822DFBD48C}">
      <dgm:prSet phldrT="[Texto]"/>
      <dgm:spPr/>
      <dgm:t>
        <a:bodyPr/>
        <a:lstStyle/>
        <a:p>
          <a:r>
            <a:rPr lang="es-ES" dirty="0" err="1"/>
            <a:t>Uneducated</a:t>
          </a:r>
          <a:r>
            <a:rPr lang="es-ES" dirty="0"/>
            <a:t> (0)</a:t>
          </a:r>
          <a:endParaRPr lang="es-AR" dirty="0"/>
        </a:p>
      </dgm:t>
    </dgm:pt>
    <dgm:pt modelId="{11392CA5-1260-447F-9B62-68A9BA6DBD62}" type="parTrans" cxnId="{B807BA0E-C7E5-4AFE-91CB-75A74CB4EB94}">
      <dgm:prSet/>
      <dgm:spPr/>
      <dgm:t>
        <a:bodyPr/>
        <a:lstStyle/>
        <a:p>
          <a:endParaRPr lang="es-AR"/>
        </a:p>
      </dgm:t>
    </dgm:pt>
    <dgm:pt modelId="{63C29C39-5B6C-42FB-9B6B-08D9A408737E}" type="sibTrans" cxnId="{B807BA0E-C7E5-4AFE-91CB-75A74CB4EB94}">
      <dgm:prSet/>
      <dgm:spPr/>
      <dgm:t>
        <a:bodyPr/>
        <a:lstStyle/>
        <a:p>
          <a:endParaRPr lang="es-AR"/>
        </a:p>
      </dgm:t>
    </dgm:pt>
    <dgm:pt modelId="{A5DFD8D2-0D9E-4429-AF20-BC4AC43E0198}">
      <dgm:prSet phldrT="[Texto]"/>
      <dgm:spPr/>
      <dgm:t>
        <a:bodyPr/>
        <a:lstStyle/>
        <a:p>
          <a:r>
            <a:rPr lang="es-ES" dirty="0"/>
            <a:t>High </a:t>
          </a:r>
          <a:r>
            <a:rPr lang="es-ES" dirty="0" err="1"/>
            <a:t>School</a:t>
          </a:r>
          <a:r>
            <a:rPr lang="es-ES" dirty="0"/>
            <a:t> (1)</a:t>
          </a:r>
          <a:endParaRPr lang="es-AR" dirty="0"/>
        </a:p>
      </dgm:t>
    </dgm:pt>
    <dgm:pt modelId="{B8904BEC-502E-4B11-9A3D-3F71D7839432}" type="parTrans" cxnId="{9D1D0383-0200-4DA8-B19F-49C854458413}">
      <dgm:prSet/>
      <dgm:spPr/>
      <dgm:t>
        <a:bodyPr/>
        <a:lstStyle/>
        <a:p>
          <a:endParaRPr lang="es-AR"/>
        </a:p>
      </dgm:t>
    </dgm:pt>
    <dgm:pt modelId="{DB386DB4-8567-4B7B-B105-0901070E1D4B}" type="sibTrans" cxnId="{9D1D0383-0200-4DA8-B19F-49C854458413}">
      <dgm:prSet/>
      <dgm:spPr/>
      <dgm:t>
        <a:bodyPr/>
        <a:lstStyle/>
        <a:p>
          <a:endParaRPr lang="es-AR"/>
        </a:p>
      </dgm:t>
    </dgm:pt>
    <dgm:pt modelId="{45F698B8-C499-4D5F-8CB9-1308F042B212}">
      <dgm:prSet phldrT="[Texto]"/>
      <dgm:spPr/>
      <dgm:t>
        <a:bodyPr/>
        <a:lstStyle/>
        <a:p>
          <a:r>
            <a:rPr lang="es-ES" dirty="0" err="1"/>
            <a:t>College</a:t>
          </a:r>
          <a:r>
            <a:rPr lang="es-ES" dirty="0"/>
            <a:t> (2)</a:t>
          </a:r>
          <a:endParaRPr lang="es-AR" dirty="0"/>
        </a:p>
      </dgm:t>
    </dgm:pt>
    <dgm:pt modelId="{34809A1F-88A0-4C0F-94EB-238222D53FE8}" type="parTrans" cxnId="{54C546C8-59A8-4ED9-8C11-342FE04DC313}">
      <dgm:prSet/>
      <dgm:spPr/>
      <dgm:t>
        <a:bodyPr/>
        <a:lstStyle/>
        <a:p>
          <a:endParaRPr lang="es-AR"/>
        </a:p>
      </dgm:t>
    </dgm:pt>
    <dgm:pt modelId="{18C2F64C-ED12-4231-9EDF-87A8F2FBF4E7}" type="sibTrans" cxnId="{54C546C8-59A8-4ED9-8C11-342FE04DC313}">
      <dgm:prSet/>
      <dgm:spPr/>
      <dgm:t>
        <a:bodyPr/>
        <a:lstStyle/>
        <a:p>
          <a:endParaRPr lang="es-AR"/>
        </a:p>
      </dgm:t>
    </dgm:pt>
    <dgm:pt modelId="{870EC467-C0C2-4F62-8530-401913A2FEEE}">
      <dgm:prSet phldrT="[Texto]"/>
      <dgm:spPr/>
      <dgm:t>
        <a:bodyPr/>
        <a:lstStyle/>
        <a:p>
          <a:r>
            <a:rPr lang="es-ES" dirty="0" err="1"/>
            <a:t>Graduate</a:t>
          </a:r>
          <a:r>
            <a:rPr lang="es-ES" dirty="0"/>
            <a:t> (3)</a:t>
          </a:r>
          <a:endParaRPr lang="es-AR" dirty="0"/>
        </a:p>
      </dgm:t>
    </dgm:pt>
    <dgm:pt modelId="{333EF02E-AE0E-4738-90F0-FB9F4E0FB02C}" type="parTrans" cxnId="{177C4B41-B06E-4BC8-A7AA-EA9B217B6EC1}">
      <dgm:prSet/>
      <dgm:spPr/>
      <dgm:t>
        <a:bodyPr/>
        <a:lstStyle/>
        <a:p>
          <a:endParaRPr lang="es-AR"/>
        </a:p>
      </dgm:t>
    </dgm:pt>
    <dgm:pt modelId="{1D848533-97E4-4611-A471-67488F73AF6D}" type="sibTrans" cxnId="{177C4B41-B06E-4BC8-A7AA-EA9B217B6EC1}">
      <dgm:prSet/>
      <dgm:spPr/>
      <dgm:t>
        <a:bodyPr/>
        <a:lstStyle/>
        <a:p>
          <a:endParaRPr lang="es-AR"/>
        </a:p>
      </dgm:t>
    </dgm:pt>
    <dgm:pt modelId="{D35053C4-B31D-4CA5-97FF-04A668E21D39}">
      <dgm:prSet phldrT="[Texto]"/>
      <dgm:spPr/>
      <dgm:t>
        <a:bodyPr/>
        <a:lstStyle/>
        <a:p>
          <a:r>
            <a:rPr lang="es-ES" dirty="0" err="1"/>
            <a:t>Post.Graduate</a:t>
          </a:r>
          <a:r>
            <a:rPr lang="es-ES" dirty="0"/>
            <a:t> (4)</a:t>
          </a:r>
          <a:endParaRPr lang="es-AR" dirty="0"/>
        </a:p>
      </dgm:t>
    </dgm:pt>
    <dgm:pt modelId="{882A43B4-D7D1-42C8-B022-E0EBBF11171F}" type="parTrans" cxnId="{A3E9352E-EEC8-46FA-AAA2-CB807C40B0D8}">
      <dgm:prSet/>
      <dgm:spPr/>
      <dgm:t>
        <a:bodyPr/>
        <a:lstStyle/>
        <a:p>
          <a:endParaRPr lang="es-AR"/>
        </a:p>
      </dgm:t>
    </dgm:pt>
    <dgm:pt modelId="{2728F903-38D0-4CC3-B9E5-0CB0C23402FE}" type="sibTrans" cxnId="{A3E9352E-EEC8-46FA-AAA2-CB807C40B0D8}">
      <dgm:prSet/>
      <dgm:spPr/>
      <dgm:t>
        <a:bodyPr/>
        <a:lstStyle/>
        <a:p>
          <a:endParaRPr lang="es-AR"/>
        </a:p>
      </dgm:t>
    </dgm:pt>
    <dgm:pt modelId="{3FB9E2D6-C9AF-4C0B-946E-F4BAE4DF3726}">
      <dgm:prSet phldrT="[Texto]"/>
      <dgm:spPr/>
      <dgm:t>
        <a:bodyPr/>
        <a:lstStyle/>
        <a:p>
          <a:r>
            <a:rPr lang="es-ES" dirty="0" err="1"/>
            <a:t>Doctorate</a:t>
          </a:r>
          <a:r>
            <a:rPr lang="es-ES" dirty="0"/>
            <a:t> (5)</a:t>
          </a:r>
          <a:endParaRPr lang="es-AR" dirty="0"/>
        </a:p>
      </dgm:t>
    </dgm:pt>
    <dgm:pt modelId="{F238B24F-F541-4594-817C-7964171CC1CA}" type="parTrans" cxnId="{EE07F71C-20BC-4480-AEFE-88B8DC0D3A93}">
      <dgm:prSet/>
      <dgm:spPr/>
      <dgm:t>
        <a:bodyPr/>
        <a:lstStyle/>
        <a:p>
          <a:endParaRPr lang="es-AR"/>
        </a:p>
      </dgm:t>
    </dgm:pt>
    <dgm:pt modelId="{03F6AA9F-AB7C-4FFE-AE84-662E3A3074AF}" type="sibTrans" cxnId="{EE07F71C-20BC-4480-AEFE-88B8DC0D3A93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84CD7867-7390-4822-B1CA-DB9A5146F509}" type="pres">
      <dgm:prSet presAssocID="{11392CA5-1260-447F-9B62-68A9BA6DBD62}" presName="Name37" presStyleLbl="parChTrans1D2" presStyleIdx="0" presStyleCnt="6"/>
      <dgm:spPr/>
    </dgm:pt>
    <dgm:pt modelId="{CA01E5E5-575A-4D1F-8AA8-A8CAD78E9F15}" type="pres">
      <dgm:prSet presAssocID="{521F7397-DA08-4894-8DC1-32822DFBD48C}" presName="hierRoot2" presStyleCnt="0">
        <dgm:presLayoutVars>
          <dgm:hierBranch val="init"/>
        </dgm:presLayoutVars>
      </dgm:prSet>
      <dgm:spPr/>
    </dgm:pt>
    <dgm:pt modelId="{6506B297-C383-42C2-AF4E-83E8B8C576FE}" type="pres">
      <dgm:prSet presAssocID="{521F7397-DA08-4894-8DC1-32822DFBD48C}" presName="rootComposite" presStyleCnt="0"/>
      <dgm:spPr/>
    </dgm:pt>
    <dgm:pt modelId="{F71F7E3D-ED9C-43FC-81EB-697115B2C43D}" type="pres">
      <dgm:prSet presAssocID="{521F7397-DA08-4894-8DC1-32822DFBD48C}" presName="rootText" presStyleLbl="node2" presStyleIdx="0" presStyleCnt="6">
        <dgm:presLayoutVars>
          <dgm:chPref val="3"/>
        </dgm:presLayoutVars>
      </dgm:prSet>
      <dgm:spPr/>
    </dgm:pt>
    <dgm:pt modelId="{46839B72-9F29-4085-B12C-C7DB2D710276}" type="pres">
      <dgm:prSet presAssocID="{521F7397-DA08-4894-8DC1-32822DFBD48C}" presName="rootConnector" presStyleLbl="node2" presStyleIdx="0" presStyleCnt="6"/>
      <dgm:spPr/>
    </dgm:pt>
    <dgm:pt modelId="{D1946862-CF98-4011-B96A-5E01165EA149}" type="pres">
      <dgm:prSet presAssocID="{521F7397-DA08-4894-8DC1-32822DFBD48C}" presName="hierChild4" presStyleCnt="0"/>
      <dgm:spPr/>
    </dgm:pt>
    <dgm:pt modelId="{6BF4A455-3E9A-440E-9884-14AC30BECAE1}" type="pres">
      <dgm:prSet presAssocID="{521F7397-DA08-4894-8DC1-32822DFBD48C}" presName="hierChild5" presStyleCnt="0"/>
      <dgm:spPr/>
    </dgm:pt>
    <dgm:pt modelId="{B75A0427-B067-440E-91C9-20487EB2618B}" type="pres">
      <dgm:prSet presAssocID="{B8904BEC-502E-4B11-9A3D-3F71D7839432}" presName="Name37" presStyleLbl="parChTrans1D2" presStyleIdx="1" presStyleCnt="6"/>
      <dgm:spPr/>
    </dgm:pt>
    <dgm:pt modelId="{1A43DB81-99C7-4110-8E71-808814305480}" type="pres">
      <dgm:prSet presAssocID="{A5DFD8D2-0D9E-4429-AF20-BC4AC43E0198}" presName="hierRoot2" presStyleCnt="0">
        <dgm:presLayoutVars>
          <dgm:hierBranch val="init"/>
        </dgm:presLayoutVars>
      </dgm:prSet>
      <dgm:spPr/>
    </dgm:pt>
    <dgm:pt modelId="{ECCDFF21-87E7-446F-A596-CA4A9E6D3D8E}" type="pres">
      <dgm:prSet presAssocID="{A5DFD8D2-0D9E-4429-AF20-BC4AC43E0198}" presName="rootComposite" presStyleCnt="0"/>
      <dgm:spPr/>
    </dgm:pt>
    <dgm:pt modelId="{AD015AE4-64BC-4CBE-8754-7ADB57062A1F}" type="pres">
      <dgm:prSet presAssocID="{A5DFD8D2-0D9E-4429-AF20-BC4AC43E0198}" presName="rootText" presStyleLbl="node2" presStyleIdx="1" presStyleCnt="6">
        <dgm:presLayoutVars>
          <dgm:chPref val="3"/>
        </dgm:presLayoutVars>
      </dgm:prSet>
      <dgm:spPr/>
    </dgm:pt>
    <dgm:pt modelId="{F62677A9-ECCD-419F-9F29-3A7CDF6E5873}" type="pres">
      <dgm:prSet presAssocID="{A5DFD8D2-0D9E-4429-AF20-BC4AC43E0198}" presName="rootConnector" presStyleLbl="node2" presStyleIdx="1" presStyleCnt="6"/>
      <dgm:spPr/>
    </dgm:pt>
    <dgm:pt modelId="{1DE890CF-C63E-48A9-AC8F-02A76053C9F1}" type="pres">
      <dgm:prSet presAssocID="{A5DFD8D2-0D9E-4429-AF20-BC4AC43E0198}" presName="hierChild4" presStyleCnt="0"/>
      <dgm:spPr/>
    </dgm:pt>
    <dgm:pt modelId="{73FFFACB-E7F8-46D5-8C13-77F3CD5979BB}" type="pres">
      <dgm:prSet presAssocID="{A5DFD8D2-0D9E-4429-AF20-BC4AC43E0198}" presName="hierChild5" presStyleCnt="0"/>
      <dgm:spPr/>
    </dgm:pt>
    <dgm:pt modelId="{CA97980B-859E-4713-9B01-3972E0BD7FD2}" type="pres">
      <dgm:prSet presAssocID="{34809A1F-88A0-4C0F-94EB-238222D53FE8}" presName="Name37" presStyleLbl="parChTrans1D2" presStyleIdx="2" presStyleCnt="6"/>
      <dgm:spPr/>
    </dgm:pt>
    <dgm:pt modelId="{A567DF32-578A-4C7A-B666-D92850BAD8C5}" type="pres">
      <dgm:prSet presAssocID="{45F698B8-C499-4D5F-8CB9-1308F042B212}" presName="hierRoot2" presStyleCnt="0">
        <dgm:presLayoutVars>
          <dgm:hierBranch val="init"/>
        </dgm:presLayoutVars>
      </dgm:prSet>
      <dgm:spPr/>
    </dgm:pt>
    <dgm:pt modelId="{F36D6832-7C62-46EB-A5A9-C7D1D47E4879}" type="pres">
      <dgm:prSet presAssocID="{45F698B8-C499-4D5F-8CB9-1308F042B212}" presName="rootComposite" presStyleCnt="0"/>
      <dgm:spPr/>
    </dgm:pt>
    <dgm:pt modelId="{23A22B4B-7CF9-4224-A742-99A9209661D5}" type="pres">
      <dgm:prSet presAssocID="{45F698B8-C499-4D5F-8CB9-1308F042B212}" presName="rootText" presStyleLbl="node2" presStyleIdx="2" presStyleCnt="6">
        <dgm:presLayoutVars>
          <dgm:chPref val="3"/>
        </dgm:presLayoutVars>
      </dgm:prSet>
      <dgm:spPr/>
    </dgm:pt>
    <dgm:pt modelId="{6B06BCD9-FE12-481E-A837-8BC708188E31}" type="pres">
      <dgm:prSet presAssocID="{45F698B8-C499-4D5F-8CB9-1308F042B212}" presName="rootConnector" presStyleLbl="node2" presStyleIdx="2" presStyleCnt="6"/>
      <dgm:spPr/>
    </dgm:pt>
    <dgm:pt modelId="{22BE6DEA-F22C-4901-941C-8B88B6E4C2B8}" type="pres">
      <dgm:prSet presAssocID="{45F698B8-C499-4D5F-8CB9-1308F042B212}" presName="hierChild4" presStyleCnt="0"/>
      <dgm:spPr/>
    </dgm:pt>
    <dgm:pt modelId="{20BD8C0C-9688-4DB5-9B1E-5E1C5B7938EA}" type="pres">
      <dgm:prSet presAssocID="{45F698B8-C499-4D5F-8CB9-1308F042B212}" presName="hierChild5" presStyleCnt="0"/>
      <dgm:spPr/>
    </dgm:pt>
    <dgm:pt modelId="{03DBE27F-7DC1-4DF4-BA7D-93D8971A0606}" type="pres">
      <dgm:prSet presAssocID="{333EF02E-AE0E-4738-90F0-FB9F4E0FB02C}" presName="Name37" presStyleLbl="parChTrans1D2" presStyleIdx="3" presStyleCnt="6"/>
      <dgm:spPr/>
    </dgm:pt>
    <dgm:pt modelId="{0AB905C7-7BE0-4B0F-88EF-65E43072D4B4}" type="pres">
      <dgm:prSet presAssocID="{870EC467-C0C2-4F62-8530-401913A2FEEE}" presName="hierRoot2" presStyleCnt="0">
        <dgm:presLayoutVars>
          <dgm:hierBranch val="init"/>
        </dgm:presLayoutVars>
      </dgm:prSet>
      <dgm:spPr/>
    </dgm:pt>
    <dgm:pt modelId="{4E6DBA72-F970-4D02-9C93-3B2AF759A6F7}" type="pres">
      <dgm:prSet presAssocID="{870EC467-C0C2-4F62-8530-401913A2FEEE}" presName="rootComposite" presStyleCnt="0"/>
      <dgm:spPr/>
    </dgm:pt>
    <dgm:pt modelId="{8C4360CB-A137-47D3-852C-ABD2A8AA7BEE}" type="pres">
      <dgm:prSet presAssocID="{870EC467-C0C2-4F62-8530-401913A2FEEE}" presName="rootText" presStyleLbl="node2" presStyleIdx="3" presStyleCnt="6">
        <dgm:presLayoutVars>
          <dgm:chPref val="3"/>
        </dgm:presLayoutVars>
      </dgm:prSet>
      <dgm:spPr/>
    </dgm:pt>
    <dgm:pt modelId="{0D546326-EBE8-436D-ACB7-473DFE063944}" type="pres">
      <dgm:prSet presAssocID="{870EC467-C0C2-4F62-8530-401913A2FEEE}" presName="rootConnector" presStyleLbl="node2" presStyleIdx="3" presStyleCnt="6"/>
      <dgm:spPr/>
    </dgm:pt>
    <dgm:pt modelId="{4AE9522A-3F16-4F43-99DA-5EC1A63DB9F1}" type="pres">
      <dgm:prSet presAssocID="{870EC467-C0C2-4F62-8530-401913A2FEEE}" presName="hierChild4" presStyleCnt="0"/>
      <dgm:spPr/>
    </dgm:pt>
    <dgm:pt modelId="{CE869E0B-85F8-43D5-99DB-7151ABD6FB3A}" type="pres">
      <dgm:prSet presAssocID="{870EC467-C0C2-4F62-8530-401913A2FEEE}" presName="hierChild5" presStyleCnt="0"/>
      <dgm:spPr/>
    </dgm:pt>
    <dgm:pt modelId="{9797C392-4904-4CC1-AABF-626798758776}" type="pres">
      <dgm:prSet presAssocID="{882A43B4-D7D1-42C8-B022-E0EBBF11171F}" presName="Name37" presStyleLbl="parChTrans1D2" presStyleIdx="4" presStyleCnt="6"/>
      <dgm:spPr/>
    </dgm:pt>
    <dgm:pt modelId="{2E952234-BA39-4903-9F69-EDAD909FA481}" type="pres">
      <dgm:prSet presAssocID="{D35053C4-B31D-4CA5-97FF-04A668E21D39}" presName="hierRoot2" presStyleCnt="0">
        <dgm:presLayoutVars>
          <dgm:hierBranch val="init"/>
        </dgm:presLayoutVars>
      </dgm:prSet>
      <dgm:spPr/>
    </dgm:pt>
    <dgm:pt modelId="{517A938D-27BE-45D4-AF12-98B5721B912C}" type="pres">
      <dgm:prSet presAssocID="{D35053C4-B31D-4CA5-97FF-04A668E21D39}" presName="rootComposite" presStyleCnt="0"/>
      <dgm:spPr/>
    </dgm:pt>
    <dgm:pt modelId="{CC9AE1F9-9EFC-4EDA-9E80-C9BB99F04AC6}" type="pres">
      <dgm:prSet presAssocID="{D35053C4-B31D-4CA5-97FF-04A668E21D39}" presName="rootText" presStyleLbl="node2" presStyleIdx="4" presStyleCnt="6">
        <dgm:presLayoutVars>
          <dgm:chPref val="3"/>
        </dgm:presLayoutVars>
      </dgm:prSet>
      <dgm:spPr/>
    </dgm:pt>
    <dgm:pt modelId="{5A49D4F6-96A4-420D-9F85-8DDE5B7019EA}" type="pres">
      <dgm:prSet presAssocID="{D35053C4-B31D-4CA5-97FF-04A668E21D39}" presName="rootConnector" presStyleLbl="node2" presStyleIdx="4" presStyleCnt="6"/>
      <dgm:spPr/>
    </dgm:pt>
    <dgm:pt modelId="{E0D51A8B-FA0F-4B11-82AD-57A3558A1B9C}" type="pres">
      <dgm:prSet presAssocID="{D35053C4-B31D-4CA5-97FF-04A668E21D39}" presName="hierChild4" presStyleCnt="0"/>
      <dgm:spPr/>
    </dgm:pt>
    <dgm:pt modelId="{FA1520DD-D161-4E43-8F8D-5C468D9EC2CF}" type="pres">
      <dgm:prSet presAssocID="{D35053C4-B31D-4CA5-97FF-04A668E21D39}" presName="hierChild5" presStyleCnt="0"/>
      <dgm:spPr/>
    </dgm:pt>
    <dgm:pt modelId="{B0A464C8-C7D5-479C-AB32-33997D4F803C}" type="pres">
      <dgm:prSet presAssocID="{F238B24F-F541-4594-817C-7964171CC1CA}" presName="Name37" presStyleLbl="parChTrans1D2" presStyleIdx="5" presStyleCnt="6"/>
      <dgm:spPr/>
    </dgm:pt>
    <dgm:pt modelId="{042EBEBD-8BE1-456F-BF5B-F657B70CDF00}" type="pres">
      <dgm:prSet presAssocID="{3FB9E2D6-C9AF-4C0B-946E-F4BAE4DF3726}" presName="hierRoot2" presStyleCnt="0">
        <dgm:presLayoutVars>
          <dgm:hierBranch val="init"/>
        </dgm:presLayoutVars>
      </dgm:prSet>
      <dgm:spPr/>
    </dgm:pt>
    <dgm:pt modelId="{2E21E11D-1115-4721-B6FC-B7763AF023C8}" type="pres">
      <dgm:prSet presAssocID="{3FB9E2D6-C9AF-4C0B-946E-F4BAE4DF3726}" presName="rootComposite" presStyleCnt="0"/>
      <dgm:spPr/>
    </dgm:pt>
    <dgm:pt modelId="{75675A61-E4B2-41FA-BA53-7A6704A5BF52}" type="pres">
      <dgm:prSet presAssocID="{3FB9E2D6-C9AF-4C0B-946E-F4BAE4DF3726}" presName="rootText" presStyleLbl="node2" presStyleIdx="5" presStyleCnt="6">
        <dgm:presLayoutVars>
          <dgm:chPref val="3"/>
        </dgm:presLayoutVars>
      </dgm:prSet>
      <dgm:spPr/>
    </dgm:pt>
    <dgm:pt modelId="{0C852509-EDE9-4B62-AB3C-7A2B78A6571F}" type="pres">
      <dgm:prSet presAssocID="{3FB9E2D6-C9AF-4C0B-946E-F4BAE4DF3726}" presName="rootConnector" presStyleLbl="node2" presStyleIdx="5" presStyleCnt="6"/>
      <dgm:spPr/>
    </dgm:pt>
    <dgm:pt modelId="{EE6083EE-8616-400A-95AF-CA84629EB672}" type="pres">
      <dgm:prSet presAssocID="{3FB9E2D6-C9AF-4C0B-946E-F4BAE4DF3726}" presName="hierChild4" presStyleCnt="0"/>
      <dgm:spPr/>
    </dgm:pt>
    <dgm:pt modelId="{52BC2A08-C57C-477F-9811-D63296D1F71B}" type="pres">
      <dgm:prSet presAssocID="{3FB9E2D6-C9AF-4C0B-946E-F4BAE4DF3726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B807BA0E-C7E5-4AFE-91CB-75A74CB4EB94}" srcId="{1D1EA671-A7B0-498F-8285-D371A0EA5BD8}" destId="{521F7397-DA08-4894-8DC1-32822DFBD48C}" srcOrd="0" destOrd="0" parTransId="{11392CA5-1260-447F-9B62-68A9BA6DBD62}" sibTransId="{63C29C39-5B6C-42FB-9B6B-08D9A408737E}"/>
    <dgm:cxn modelId="{EE07F71C-20BC-4480-AEFE-88B8DC0D3A93}" srcId="{1D1EA671-A7B0-498F-8285-D371A0EA5BD8}" destId="{3FB9E2D6-C9AF-4C0B-946E-F4BAE4DF3726}" srcOrd="5" destOrd="0" parTransId="{F238B24F-F541-4594-817C-7964171CC1CA}" sibTransId="{03F6AA9F-AB7C-4FFE-AE84-662E3A3074AF}"/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75BA732C-2902-47D2-A437-2C1164A3BCB9}" type="presOf" srcId="{870EC467-C0C2-4F62-8530-401913A2FEEE}" destId="{8C4360CB-A137-47D3-852C-ABD2A8AA7BEE}" srcOrd="0" destOrd="0" presId="urn:microsoft.com/office/officeart/2005/8/layout/orgChart1"/>
    <dgm:cxn modelId="{A3E9352E-EEC8-46FA-AAA2-CB807C40B0D8}" srcId="{1D1EA671-A7B0-498F-8285-D371A0EA5BD8}" destId="{D35053C4-B31D-4CA5-97FF-04A668E21D39}" srcOrd="4" destOrd="0" parTransId="{882A43B4-D7D1-42C8-B022-E0EBBF11171F}" sibTransId="{2728F903-38D0-4CC3-B9E5-0CB0C23402FE}"/>
    <dgm:cxn modelId="{EFA99530-D6E4-48CB-B4C7-0FD3DC83F409}" type="presOf" srcId="{870EC467-C0C2-4F62-8530-401913A2FEEE}" destId="{0D546326-EBE8-436D-ACB7-473DFE063944}" srcOrd="1" destOrd="0" presId="urn:microsoft.com/office/officeart/2005/8/layout/orgChart1"/>
    <dgm:cxn modelId="{C36C313C-5E88-4B5F-9028-194D827C8CBB}" type="presOf" srcId="{34809A1F-88A0-4C0F-94EB-238222D53FE8}" destId="{CA97980B-859E-4713-9B01-3972E0BD7FD2}" srcOrd="0" destOrd="0" presId="urn:microsoft.com/office/officeart/2005/8/layout/orgChart1"/>
    <dgm:cxn modelId="{177C4B41-B06E-4BC8-A7AA-EA9B217B6EC1}" srcId="{1D1EA671-A7B0-498F-8285-D371A0EA5BD8}" destId="{870EC467-C0C2-4F62-8530-401913A2FEEE}" srcOrd="3" destOrd="0" parTransId="{333EF02E-AE0E-4738-90F0-FB9F4E0FB02C}" sibTransId="{1D848533-97E4-4611-A471-67488F73AF6D}"/>
    <dgm:cxn modelId="{296A0762-66FD-4051-BA5A-3C7FA2F0A4D0}" type="presOf" srcId="{B8904BEC-502E-4B11-9A3D-3F71D7839432}" destId="{B75A0427-B067-440E-91C9-20487EB2618B}" srcOrd="0" destOrd="0" presId="urn:microsoft.com/office/officeart/2005/8/layout/orgChart1"/>
    <dgm:cxn modelId="{780F7064-AAFC-4106-89E4-D67A7D0A13AA}" type="presOf" srcId="{F238B24F-F541-4594-817C-7964171CC1CA}" destId="{B0A464C8-C7D5-479C-AB32-33997D4F803C}" srcOrd="0" destOrd="0" presId="urn:microsoft.com/office/officeart/2005/8/layout/orgChart1"/>
    <dgm:cxn modelId="{E875B464-1352-4ADE-AB17-7F7644D85498}" type="presOf" srcId="{521F7397-DA08-4894-8DC1-32822DFBD48C}" destId="{F71F7E3D-ED9C-43FC-81EB-697115B2C43D}" srcOrd="0" destOrd="0" presId="urn:microsoft.com/office/officeart/2005/8/layout/orgChart1"/>
    <dgm:cxn modelId="{A579E646-2D0F-4F76-ABE8-DBC8C9C33B0F}" type="presOf" srcId="{45F698B8-C499-4D5F-8CB9-1308F042B212}" destId="{6B06BCD9-FE12-481E-A837-8BC708188E31}" srcOrd="1" destOrd="0" presId="urn:microsoft.com/office/officeart/2005/8/layout/orgChart1"/>
    <dgm:cxn modelId="{AA0B8C6B-CEA8-4F39-A741-06527AFDAE56}" type="presOf" srcId="{45F698B8-C499-4D5F-8CB9-1308F042B212}" destId="{23A22B4B-7CF9-4224-A742-99A9209661D5}" srcOrd="0" destOrd="0" presId="urn:microsoft.com/office/officeart/2005/8/layout/orgChart1"/>
    <dgm:cxn modelId="{F1B24B4F-0113-4289-BC49-5D7EF8F2BCE1}" type="presOf" srcId="{882A43B4-D7D1-42C8-B022-E0EBBF11171F}" destId="{9797C392-4904-4CC1-AABF-626798758776}" srcOrd="0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1E5DAE58-E24E-4156-9D2B-CECD48DBEE5A}" type="presOf" srcId="{333EF02E-AE0E-4738-90F0-FB9F4E0FB02C}" destId="{03DBE27F-7DC1-4DF4-BA7D-93D8971A0606}" srcOrd="0" destOrd="0" presId="urn:microsoft.com/office/officeart/2005/8/layout/orgChart1"/>
    <dgm:cxn modelId="{9D1D0383-0200-4DA8-B19F-49C854458413}" srcId="{1D1EA671-A7B0-498F-8285-D371A0EA5BD8}" destId="{A5DFD8D2-0D9E-4429-AF20-BC4AC43E0198}" srcOrd="1" destOrd="0" parTransId="{B8904BEC-502E-4B11-9A3D-3F71D7839432}" sibTransId="{DB386DB4-8567-4B7B-B105-0901070E1D4B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86CD3289-097E-4007-9A4B-368503DF4F79}" type="presOf" srcId="{D35053C4-B31D-4CA5-97FF-04A668E21D39}" destId="{5A49D4F6-96A4-420D-9F85-8DDE5B7019EA}" srcOrd="1" destOrd="0" presId="urn:microsoft.com/office/officeart/2005/8/layout/orgChart1"/>
    <dgm:cxn modelId="{15273DA7-5C5C-4D67-9D50-9C11B61D9E50}" type="presOf" srcId="{521F7397-DA08-4894-8DC1-32822DFBD48C}" destId="{46839B72-9F29-4085-B12C-C7DB2D710276}" srcOrd="1" destOrd="0" presId="urn:microsoft.com/office/officeart/2005/8/layout/orgChart1"/>
    <dgm:cxn modelId="{1F4AF4A8-5DAD-4462-86E6-B5F2550A9ED3}" type="presOf" srcId="{A5DFD8D2-0D9E-4429-AF20-BC4AC43E0198}" destId="{F62677A9-ECCD-419F-9F29-3A7CDF6E5873}" srcOrd="1" destOrd="0" presId="urn:microsoft.com/office/officeart/2005/8/layout/orgChart1"/>
    <dgm:cxn modelId="{9FD8C5B3-1333-4E3A-82B0-360C7B538588}" type="presOf" srcId="{D35053C4-B31D-4CA5-97FF-04A668E21D39}" destId="{CC9AE1F9-9EFC-4EDA-9E80-C9BB99F04AC6}" srcOrd="0" destOrd="0" presId="urn:microsoft.com/office/officeart/2005/8/layout/orgChart1"/>
    <dgm:cxn modelId="{9292F9BF-0793-415E-ADD0-2A364CBFADAE}" type="presOf" srcId="{3FB9E2D6-C9AF-4C0B-946E-F4BAE4DF3726}" destId="{0C852509-EDE9-4B62-AB3C-7A2B78A6571F}" srcOrd="1" destOrd="0" presId="urn:microsoft.com/office/officeart/2005/8/layout/orgChart1"/>
    <dgm:cxn modelId="{54C546C8-59A8-4ED9-8C11-342FE04DC313}" srcId="{1D1EA671-A7B0-498F-8285-D371A0EA5BD8}" destId="{45F698B8-C499-4D5F-8CB9-1308F042B212}" srcOrd="2" destOrd="0" parTransId="{34809A1F-88A0-4C0F-94EB-238222D53FE8}" sibTransId="{18C2F64C-ED12-4231-9EDF-87A8F2FBF4E7}"/>
    <dgm:cxn modelId="{396F91F0-596D-464D-BDD9-269DE9177BEC}" type="presOf" srcId="{3FB9E2D6-C9AF-4C0B-946E-F4BAE4DF3726}" destId="{75675A61-E4B2-41FA-BA53-7A6704A5BF52}" srcOrd="0" destOrd="0" presId="urn:microsoft.com/office/officeart/2005/8/layout/orgChart1"/>
    <dgm:cxn modelId="{8CD2EAF3-844C-4613-BC3D-ACCAC426825D}" type="presOf" srcId="{A5DFD8D2-0D9E-4429-AF20-BC4AC43E0198}" destId="{AD015AE4-64BC-4CBE-8754-7ADB57062A1F}" srcOrd="0" destOrd="0" presId="urn:microsoft.com/office/officeart/2005/8/layout/orgChart1"/>
    <dgm:cxn modelId="{01BBFCF4-DC2F-4C37-9045-976F91B3E755}" type="presOf" srcId="{11392CA5-1260-447F-9B62-68A9BA6DBD62}" destId="{84CD7867-7390-4822-B1CA-DB9A5146F509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298A8D63-E2CF-4CFD-90A7-A02843DFFCA3}" type="presParOf" srcId="{559C5C7D-575D-475E-8A0B-9BC098F55377}" destId="{84CD7867-7390-4822-B1CA-DB9A5146F509}" srcOrd="0" destOrd="0" presId="urn:microsoft.com/office/officeart/2005/8/layout/orgChart1"/>
    <dgm:cxn modelId="{F669DE2F-8AD0-481C-839A-419E58BFAFED}" type="presParOf" srcId="{559C5C7D-575D-475E-8A0B-9BC098F55377}" destId="{CA01E5E5-575A-4D1F-8AA8-A8CAD78E9F15}" srcOrd="1" destOrd="0" presId="urn:microsoft.com/office/officeart/2005/8/layout/orgChart1"/>
    <dgm:cxn modelId="{BAFA3625-5015-4A97-A663-123A1C3891E6}" type="presParOf" srcId="{CA01E5E5-575A-4D1F-8AA8-A8CAD78E9F15}" destId="{6506B297-C383-42C2-AF4E-83E8B8C576FE}" srcOrd="0" destOrd="0" presId="urn:microsoft.com/office/officeart/2005/8/layout/orgChart1"/>
    <dgm:cxn modelId="{E533D7FD-18F2-4E44-9A72-787B8A40CB03}" type="presParOf" srcId="{6506B297-C383-42C2-AF4E-83E8B8C576FE}" destId="{F71F7E3D-ED9C-43FC-81EB-697115B2C43D}" srcOrd="0" destOrd="0" presId="urn:microsoft.com/office/officeart/2005/8/layout/orgChart1"/>
    <dgm:cxn modelId="{B327C425-9B26-44DD-AC14-FEFB09FC1BD3}" type="presParOf" srcId="{6506B297-C383-42C2-AF4E-83E8B8C576FE}" destId="{46839B72-9F29-4085-B12C-C7DB2D710276}" srcOrd="1" destOrd="0" presId="urn:microsoft.com/office/officeart/2005/8/layout/orgChart1"/>
    <dgm:cxn modelId="{16384577-2E72-4147-A17E-98284212942E}" type="presParOf" srcId="{CA01E5E5-575A-4D1F-8AA8-A8CAD78E9F15}" destId="{D1946862-CF98-4011-B96A-5E01165EA149}" srcOrd="1" destOrd="0" presId="urn:microsoft.com/office/officeart/2005/8/layout/orgChart1"/>
    <dgm:cxn modelId="{3A60523F-5480-4E64-B6AC-41E2483DA308}" type="presParOf" srcId="{CA01E5E5-575A-4D1F-8AA8-A8CAD78E9F15}" destId="{6BF4A455-3E9A-440E-9884-14AC30BECAE1}" srcOrd="2" destOrd="0" presId="urn:microsoft.com/office/officeart/2005/8/layout/orgChart1"/>
    <dgm:cxn modelId="{55015777-6D0A-430B-BF70-C14A5F1C3E9A}" type="presParOf" srcId="{559C5C7D-575D-475E-8A0B-9BC098F55377}" destId="{B75A0427-B067-440E-91C9-20487EB2618B}" srcOrd="2" destOrd="0" presId="urn:microsoft.com/office/officeart/2005/8/layout/orgChart1"/>
    <dgm:cxn modelId="{36CD0885-AB4A-44F3-BB49-42BC16DB87DE}" type="presParOf" srcId="{559C5C7D-575D-475E-8A0B-9BC098F55377}" destId="{1A43DB81-99C7-4110-8E71-808814305480}" srcOrd="3" destOrd="0" presId="urn:microsoft.com/office/officeart/2005/8/layout/orgChart1"/>
    <dgm:cxn modelId="{4D6AFE4D-B5AA-44B3-828C-326EA251DC69}" type="presParOf" srcId="{1A43DB81-99C7-4110-8E71-808814305480}" destId="{ECCDFF21-87E7-446F-A596-CA4A9E6D3D8E}" srcOrd="0" destOrd="0" presId="urn:microsoft.com/office/officeart/2005/8/layout/orgChart1"/>
    <dgm:cxn modelId="{EA6D66FB-BF1C-46B4-8B6A-28B6B67C6263}" type="presParOf" srcId="{ECCDFF21-87E7-446F-A596-CA4A9E6D3D8E}" destId="{AD015AE4-64BC-4CBE-8754-7ADB57062A1F}" srcOrd="0" destOrd="0" presId="urn:microsoft.com/office/officeart/2005/8/layout/orgChart1"/>
    <dgm:cxn modelId="{66A22C22-545C-40D7-9E52-1D56C1C87BFE}" type="presParOf" srcId="{ECCDFF21-87E7-446F-A596-CA4A9E6D3D8E}" destId="{F62677A9-ECCD-419F-9F29-3A7CDF6E5873}" srcOrd="1" destOrd="0" presId="urn:microsoft.com/office/officeart/2005/8/layout/orgChart1"/>
    <dgm:cxn modelId="{BF7E25A3-1FD5-4D54-A31F-E60CCAF9FF39}" type="presParOf" srcId="{1A43DB81-99C7-4110-8E71-808814305480}" destId="{1DE890CF-C63E-48A9-AC8F-02A76053C9F1}" srcOrd="1" destOrd="0" presId="urn:microsoft.com/office/officeart/2005/8/layout/orgChart1"/>
    <dgm:cxn modelId="{B25B7BB4-8491-491E-B48B-EC4E2EF080B4}" type="presParOf" srcId="{1A43DB81-99C7-4110-8E71-808814305480}" destId="{73FFFACB-E7F8-46D5-8C13-77F3CD5979BB}" srcOrd="2" destOrd="0" presId="urn:microsoft.com/office/officeart/2005/8/layout/orgChart1"/>
    <dgm:cxn modelId="{580411D1-4235-466D-94C7-072E8579B6F4}" type="presParOf" srcId="{559C5C7D-575D-475E-8A0B-9BC098F55377}" destId="{CA97980B-859E-4713-9B01-3972E0BD7FD2}" srcOrd="4" destOrd="0" presId="urn:microsoft.com/office/officeart/2005/8/layout/orgChart1"/>
    <dgm:cxn modelId="{7D7EE7D7-A9F2-4B57-ADD8-FD031D2F0546}" type="presParOf" srcId="{559C5C7D-575D-475E-8A0B-9BC098F55377}" destId="{A567DF32-578A-4C7A-B666-D92850BAD8C5}" srcOrd="5" destOrd="0" presId="urn:microsoft.com/office/officeart/2005/8/layout/orgChart1"/>
    <dgm:cxn modelId="{7A19A74E-AF44-4161-95A3-A1A8B0A2E852}" type="presParOf" srcId="{A567DF32-578A-4C7A-B666-D92850BAD8C5}" destId="{F36D6832-7C62-46EB-A5A9-C7D1D47E4879}" srcOrd="0" destOrd="0" presId="urn:microsoft.com/office/officeart/2005/8/layout/orgChart1"/>
    <dgm:cxn modelId="{C6DD220A-E943-4EB1-94B9-FFCD66EB2E95}" type="presParOf" srcId="{F36D6832-7C62-46EB-A5A9-C7D1D47E4879}" destId="{23A22B4B-7CF9-4224-A742-99A9209661D5}" srcOrd="0" destOrd="0" presId="urn:microsoft.com/office/officeart/2005/8/layout/orgChart1"/>
    <dgm:cxn modelId="{3310315E-7A69-46C2-BD7F-89039E11442A}" type="presParOf" srcId="{F36D6832-7C62-46EB-A5A9-C7D1D47E4879}" destId="{6B06BCD9-FE12-481E-A837-8BC708188E31}" srcOrd="1" destOrd="0" presId="urn:microsoft.com/office/officeart/2005/8/layout/orgChart1"/>
    <dgm:cxn modelId="{BA4CE9E9-E5E9-4B80-B772-A3641C720840}" type="presParOf" srcId="{A567DF32-578A-4C7A-B666-D92850BAD8C5}" destId="{22BE6DEA-F22C-4901-941C-8B88B6E4C2B8}" srcOrd="1" destOrd="0" presId="urn:microsoft.com/office/officeart/2005/8/layout/orgChart1"/>
    <dgm:cxn modelId="{4C15F8C9-D91C-4137-8D86-86B0ADBC8C74}" type="presParOf" srcId="{A567DF32-578A-4C7A-B666-D92850BAD8C5}" destId="{20BD8C0C-9688-4DB5-9B1E-5E1C5B7938EA}" srcOrd="2" destOrd="0" presId="urn:microsoft.com/office/officeart/2005/8/layout/orgChart1"/>
    <dgm:cxn modelId="{EC082693-B018-4D62-9EDD-8B363580C6BB}" type="presParOf" srcId="{559C5C7D-575D-475E-8A0B-9BC098F55377}" destId="{03DBE27F-7DC1-4DF4-BA7D-93D8971A0606}" srcOrd="6" destOrd="0" presId="urn:microsoft.com/office/officeart/2005/8/layout/orgChart1"/>
    <dgm:cxn modelId="{82ADDEA8-9BA4-475E-8B92-76E935D1438E}" type="presParOf" srcId="{559C5C7D-575D-475E-8A0B-9BC098F55377}" destId="{0AB905C7-7BE0-4B0F-88EF-65E43072D4B4}" srcOrd="7" destOrd="0" presId="urn:microsoft.com/office/officeart/2005/8/layout/orgChart1"/>
    <dgm:cxn modelId="{F9F393CF-FA96-4B53-AB95-3E0268B40B13}" type="presParOf" srcId="{0AB905C7-7BE0-4B0F-88EF-65E43072D4B4}" destId="{4E6DBA72-F970-4D02-9C93-3B2AF759A6F7}" srcOrd="0" destOrd="0" presId="urn:microsoft.com/office/officeart/2005/8/layout/orgChart1"/>
    <dgm:cxn modelId="{6B4FC641-AC7B-4B7D-90D8-87FD7FA5F6B9}" type="presParOf" srcId="{4E6DBA72-F970-4D02-9C93-3B2AF759A6F7}" destId="{8C4360CB-A137-47D3-852C-ABD2A8AA7BEE}" srcOrd="0" destOrd="0" presId="urn:microsoft.com/office/officeart/2005/8/layout/orgChart1"/>
    <dgm:cxn modelId="{BA48CAD0-809B-421F-B89F-E655C70360EE}" type="presParOf" srcId="{4E6DBA72-F970-4D02-9C93-3B2AF759A6F7}" destId="{0D546326-EBE8-436D-ACB7-473DFE063944}" srcOrd="1" destOrd="0" presId="urn:microsoft.com/office/officeart/2005/8/layout/orgChart1"/>
    <dgm:cxn modelId="{C66D072A-F4EC-40BE-8519-F07F102EF3EA}" type="presParOf" srcId="{0AB905C7-7BE0-4B0F-88EF-65E43072D4B4}" destId="{4AE9522A-3F16-4F43-99DA-5EC1A63DB9F1}" srcOrd="1" destOrd="0" presId="urn:microsoft.com/office/officeart/2005/8/layout/orgChart1"/>
    <dgm:cxn modelId="{C74F1DF4-85FF-41F4-9954-65C8A211799F}" type="presParOf" srcId="{0AB905C7-7BE0-4B0F-88EF-65E43072D4B4}" destId="{CE869E0B-85F8-43D5-99DB-7151ABD6FB3A}" srcOrd="2" destOrd="0" presId="urn:microsoft.com/office/officeart/2005/8/layout/orgChart1"/>
    <dgm:cxn modelId="{9AEF904D-2DC2-4E3B-872B-96D403BD0FCF}" type="presParOf" srcId="{559C5C7D-575D-475E-8A0B-9BC098F55377}" destId="{9797C392-4904-4CC1-AABF-626798758776}" srcOrd="8" destOrd="0" presId="urn:microsoft.com/office/officeart/2005/8/layout/orgChart1"/>
    <dgm:cxn modelId="{49AB7ADB-ED84-4D59-A996-537FC1BCAC19}" type="presParOf" srcId="{559C5C7D-575D-475E-8A0B-9BC098F55377}" destId="{2E952234-BA39-4903-9F69-EDAD909FA481}" srcOrd="9" destOrd="0" presId="urn:microsoft.com/office/officeart/2005/8/layout/orgChart1"/>
    <dgm:cxn modelId="{7009A23F-CDCB-4473-8B05-691E8705AD14}" type="presParOf" srcId="{2E952234-BA39-4903-9F69-EDAD909FA481}" destId="{517A938D-27BE-45D4-AF12-98B5721B912C}" srcOrd="0" destOrd="0" presId="urn:microsoft.com/office/officeart/2005/8/layout/orgChart1"/>
    <dgm:cxn modelId="{6ECFBAC9-1287-4FC1-94F1-DFD71133BCD9}" type="presParOf" srcId="{517A938D-27BE-45D4-AF12-98B5721B912C}" destId="{CC9AE1F9-9EFC-4EDA-9E80-C9BB99F04AC6}" srcOrd="0" destOrd="0" presId="urn:microsoft.com/office/officeart/2005/8/layout/orgChart1"/>
    <dgm:cxn modelId="{F9603946-5246-4F57-9D19-307B87704F75}" type="presParOf" srcId="{517A938D-27BE-45D4-AF12-98B5721B912C}" destId="{5A49D4F6-96A4-420D-9F85-8DDE5B7019EA}" srcOrd="1" destOrd="0" presId="urn:microsoft.com/office/officeart/2005/8/layout/orgChart1"/>
    <dgm:cxn modelId="{EEAEBE48-D4EE-4EE8-89F0-41C06BBD41D0}" type="presParOf" srcId="{2E952234-BA39-4903-9F69-EDAD909FA481}" destId="{E0D51A8B-FA0F-4B11-82AD-57A3558A1B9C}" srcOrd="1" destOrd="0" presId="urn:microsoft.com/office/officeart/2005/8/layout/orgChart1"/>
    <dgm:cxn modelId="{19D4DA95-5169-4032-A00C-158C8AADF94A}" type="presParOf" srcId="{2E952234-BA39-4903-9F69-EDAD909FA481}" destId="{FA1520DD-D161-4E43-8F8D-5C468D9EC2CF}" srcOrd="2" destOrd="0" presId="urn:microsoft.com/office/officeart/2005/8/layout/orgChart1"/>
    <dgm:cxn modelId="{57E8236D-FD0C-4774-9D9C-81B58675B48A}" type="presParOf" srcId="{559C5C7D-575D-475E-8A0B-9BC098F55377}" destId="{B0A464C8-C7D5-479C-AB32-33997D4F803C}" srcOrd="10" destOrd="0" presId="urn:microsoft.com/office/officeart/2005/8/layout/orgChart1"/>
    <dgm:cxn modelId="{ADC129D1-63E6-4772-93BD-9F5DCD6F0983}" type="presParOf" srcId="{559C5C7D-575D-475E-8A0B-9BC098F55377}" destId="{042EBEBD-8BE1-456F-BF5B-F657B70CDF00}" srcOrd="11" destOrd="0" presId="urn:microsoft.com/office/officeart/2005/8/layout/orgChart1"/>
    <dgm:cxn modelId="{0C12785A-F450-4C65-85E3-35179B9B6083}" type="presParOf" srcId="{042EBEBD-8BE1-456F-BF5B-F657B70CDF00}" destId="{2E21E11D-1115-4721-B6FC-B7763AF023C8}" srcOrd="0" destOrd="0" presId="urn:microsoft.com/office/officeart/2005/8/layout/orgChart1"/>
    <dgm:cxn modelId="{31A4DB60-B178-43F9-ABEE-C4051A30562F}" type="presParOf" srcId="{2E21E11D-1115-4721-B6FC-B7763AF023C8}" destId="{75675A61-E4B2-41FA-BA53-7A6704A5BF52}" srcOrd="0" destOrd="0" presId="urn:microsoft.com/office/officeart/2005/8/layout/orgChart1"/>
    <dgm:cxn modelId="{BE8534D6-593D-4C4B-A98E-6DADA3EBBA28}" type="presParOf" srcId="{2E21E11D-1115-4721-B6FC-B7763AF023C8}" destId="{0C852509-EDE9-4B62-AB3C-7A2B78A6571F}" srcOrd="1" destOrd="0" presId="urn:microsoft.com/office/officeart/2005/8/layout/orgChart1"/>
    <dgm:cxn modelId="{C251E780-6F42-4E6D-A9A5-F2C7F1A80123}" type="presParOf" srcId="{042EBEBD-8BE1-456F-BF5B-F657B70CDF00}" destId="{EE6083EE-8616-400A-95AF-CA84629EB672}" srcOrd="1" destOrd="0" presId="urn:microsoft.com/office/officeart/2005/8/layout/orgChart1"/>
    <dgm:cxn modelId="{7D4940D1-C0A6-4E65-BC91-8658E7FFD535}" type="presParOf" srcId="{042EBEBD-8BE1-456F-BF5B-F657B70CDF00}" destId="{52BC2A08-C57C-477F-9811-D63296D1F71B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04BC966-5995-4D52-B194-AB9FE6E0B6FA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1EA671-A7B0-498F-8285-D371A0EA5BD8}">
      <dgm:prSet phldrT="[Texto]"/>
      <dgm:spPr/>
      <dgm:t>
        <a:bodyPr/>
        <a:lstStyle/>
        <a:p>
          <a:r>
            <a:rPr lang="es-ES" dirty="0" err="1"/>
            <a:t>Marital_Status</a:t>
          </a:r>
          <a:endParaRPr lang="es-AR" dirty="0"/>
        </a:p>
      </dgm:t>
    </dgm:pt>
    <dgm:pt modelId="{3C2C3BE4-4C32-4D15-B99C-A5A2E39AF3A0}" type="parTrans" cxnId="{15423527-09BC-4D8E-A82C-265FCD127066}">
      <dgm:prSet/>
      <dgm:spPr/>
      <dgm:t>
        <a:bodyPr/>
        <a:lstStyle/>
        <a:p>
          <a:endParaRPr lang="es-AR"/>
        </a:p>
      </dgm:t>
    </dgm:pt>
    <dgm:pt modelId="{B27699F4-026F-4DDD-99AE-9ECCD9967BBE}" type="sibTrans" cxnId="{15423527-09BC-4D8E-A82C-265FCD127066}">
      <dgm:prSet/>
      <dgm:spPr/>
      <dgm:t>
        <a:bodyPr/>
        <a:lstStyle/>
        <a:p>
          <a:endParaRPr lang="es-AR"/>
        </a:p>
      </dgm:t>
    </dgm:pt>
    <dgm:pt modelId="{DC3AD843-9293-4862-8C66-79B2CB878580}">
      <dgm:prSet phldrT="[Texto]"/>
      <dgm:spPr/>
      <dgm:t>
        <a:bodyPr/>
        <a:lstStyle/>
        <a:p>
          <a:r>
            <a:rPr lang="es-ES" dirty="0"/>
            <a:t>Single (0)</a:t>
          </a:r>
          <a:endParaRPr lang="es-AR" dirty="0"/>
        </a:p>
      </dgm:t>
    </dgm:pt>
    <dgm:pt modelId="{CD6C3037-ED49-4A97-8396-A5224FF7FAE7}" type="parTrans" cxnId="{26959872-35BC-4215-9366-7CA11C5EB5AA}">
      <dgm:prSet/>
      <dgm:spPr/>
      <dgm:t>
        <a:bodyPr/>
        <a:lstStyle/>
        <a:p>
          <a:endParaRPr lang="es-AR"/>
        </a:p>
      </dgm:t>
    </dgm:pt>
    <dgm:pt modelId="{2CAFD9B6-90DE-47A4-A44E-5D6ED81F479A}" type="sibTrans" cxnId="{26959872-35BC-4215-9366-7CA11C5EB5AA}">
      <dgm:prSet/>
      <dgm:spPr/>
      <dgm:t>
        <a:bodyPr/>
        <a:lstStyle/>
        <a:p>
          <a:endParaRPr lang="es-AR"/>
        </a:p>
      </dgm:t>
    </dgm:pt>
    <dgm:pt modelId="{95179F7E-2D62-4EF8-85C5-EE5F9B01D5F6}">
      <dgm:prSet phldrT="[Texto]"/>
      <dgm:spPr/>
      <dgm:t>
        <a:bodyPr/>
        <a:lstStyle/>
        <a:p>
          <a:r>
            <a:rPr lang="es-ES" dirty="0" err="1"/>
            <a:t>Married</a:t>
          </a:r>
          <a:r>
            <a:rPr lang="es-ES" dirty="0"/>
            <a:t> (1)</a:t>
          </a:r>
          <a:endParaRPr lang="es-AR" dirty="0"/>
        </a:p>
      </dgm:t>
    </dgm:pt>
    <dgm:pt modelId="{DD06A5A7-2C2D-4F53-B724-409444A9BAC4}" type="parTrans" cxnId="{D1A264AA-33D4-4989-838A-29DA6B235394}">
      <dgm:prSet/>
      <dgm:spPr/>
      <dgm:t>
        <a:bodyPr/>
        <a:lstStyle/>
        <a:p>
          <a:endParaRPr lang="es-AR"/>
        </a:p>
      </dgm:t>
    </dgm:pt>
    <dgm:pt modelId="{07033C24-164C-49E8-B651-96231A73BAD5}" type="sibTrans" cxnId="{D1A264AA-33D4-4989-838A-29DA6B235394}">
      <dgm:prSet/>
      <dgm:spPr/>
      <dgm:t>
        <a:bodyPr/>
        <a:lstStyle/>
        <a:p>
          <a:endParaRPr lang="es-AR"/>
        </a:p>
      </dgm:t>
    </dgm:pt>
    <dgm:pt modelId="{96F87078-F10B-4AC3-9770-BC38B38D93CF}">
      <dgm:prSet phldrT="[Texto]"/>
      <dgm:spPr/>
      <dgm:t>
        <a:bodyPr/>
        <a:lstStyle/>
        <a:p>
          <a:r>
            <a:rPr lang="es-AR" dirty="0" err="1"/>
            <a:t>Divorced</a:t>
          </a:r>
          <a:r>
            <a:rPr lang="es-ES" dirty="0"/>
            <a:t> (3)</a:t>
          </a:r>
          <a:endParaRPr lang="es-AR" dirty="0"/>
        </a:p>
      </dgm:t>
    </dgm:pt>
    <dgm:pt modelId="{C0C3EC9A-7F58-4AE0-9CAE-C458C24D8866}" type="parTrans" cxnId="{02E4C997-9A5B-47ED-B496-A06A8DB677DA}">
      <dgm:prSet/>
      <dgm:spPr/>
      <dgm:t>
        <a:bodyPr/>
        <a:lstStyle/>
        <a:p>
          <a:endParaRPr lang="es-AR"/>
        </a:p>
      </dgm:t>
    </dgm:pt>
    <dgm:pt modelId="{0508CEC9-C665-4984-8A3E-B8A804F2D0FE}" type="sibTrans" cxnId="{02E4C997-9A5B-47ED-B496-A06A8DB677DA}">
      <dgm:prSet/>
      <dgm:spPr/>
      <dgm:t>
        <a:bodyPr/>
        <a:lstStyle/>
        <a:p>
          <a:endParaRPr lang="es-AR"/>
        </a:p>
      </dgm:t>
    </dgm:pt>
    <dgm:pt modelId="{FF9238F5-9818-4628-9F19-F4C947F7A02A}">
      <dgm:prSet phldrT="[Texto]"/>
      <dgm:spPr/>
      <dgm:t>
        <a:bodyPr/>
        <a:lstStyle/>
        <a:p>
          <a:r>
            <a:rPr lang="es-ES" dirty="0" err="1"/>
            <a:t>Unknown</a:t>
          </a:r>
          <a:r>
            <a:rPr lang="es-ES" dirty="0"/>
            <a:t> (x)</a:t>
          </a:r>
          <a:endParaRPr lang="es-AR" dirty="0"/>
        </a:p>
      </dgm:t>
    </dgm:pt>
    <dgm:pt modelId="{AB5119EF-B6AB-4FF3-96E1-DBA6F08C3589}" type="parTrans" cxnId="{7D487E1E-0A8D-42E3-848B-01E8DFF99C39}">
      <dgm:prSet/>
      <dgm:spPr/>
      <dgm:t>
        <a:bodyPr/>
        <a:lstStyle/>
        <a:p>
          <a:endParaRPr lang="es-AR"/>
        </a:p>
      </dgm:t>
    </dgm:pt>
    <dgm:pt modelId="{79ED8D1F-66EF-4C30-B56F-DDA9925EF0AF}" type="sibTrans" cxnId="{7D487E1E-0A8D-42E3-848B-01E8DFF99C39}">
      <dgm:prSet/>
      <dgm:spPr/>
      <dgm:t>
        <a:bodyPr/>
        <a:lstStyle/>
        <a:p>
          <a:endParaRPr lang="es-AR"/>
        </a:p>
      </dgm:t>
    </dgm:pt>
    <dgm:pt modelId="{A7A8CE83-B0B0-4FF8-AD1A-32A17B1C7AB4}" type="pres">
      <dgm:prSet presAssocID="{504BC966-5995-4D52-B194-AB9FE6E0B6FA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E8CBC88-62EC-4892-BF50-73E3AFF1B27F}" type="pres">
      <dgm:prSet presAssocID="{1D1EA671-A7B0-498F-8285-D371A0EA5BD8}" presName="hierRoot1" presStyleCnt="0">
        <dgm:presLayoutVars>
          <dgm:hierBranch val="init"/>
        </dgm:presLayoutVars>
      </dgm:prSet>
      <dgm:spPr/>
    </dgm:pt>
    <dgm:pt modelId="{0AC172B5-5B1F-4F20-877A-B4C84249EC1A}" type="pres">
      <dgm:prSet presAssocID="{1D1EA671-A7B0-498F-8285-D371A0EA5BD8}" presName="rootComposite1" presStyleCnt="0"/>
      <dgm:spPr/>
    </dgm:pt>
    <dgm:pt modelId="{3526E509-C736-483C-8F26-7A8CBB658A4F}" type="pres">
      <dgm:prSet presAssocID="{1D1EA671-A7B0-498F-8285-D371A0EA5BD8}" presName="rootText1" presStyleLbl="node0" presStyleIdx="0" presStyleCnt="1">
        <dgm:presLayoutVars>
          <dgm:chPref val="3"/>
        </dgm:presLayoutVars>
      </dgm:prSet>
      <dgm:spPr/>
    </dgm:pt>
    <dgm:pt modelId="{EEFB3312-C071-4DA0-9416-52C32C7D1284}" type="pres">
      <dgm:prSet presAssocID="{1D1EA671-A7B0-498F-8285-D371A0EA5BD8}" presName="rootConnector1" presStyleLbl="node1" presStyleIdx="0" presStyleCnt="0"/>
      <dgm:spPr/>
    </dgm:pt>
    <dgm:pt modelId="{559C5C7D-575D-475E-8A0B-9BC098F55377}" type="pres">
      <dgm:prSet presAssocID="{1D1EA671-A7B0-498F-8285-D371A0EA5BD8}" presName="hierChild2" presStyleCnt="0"/>
      <dgm:spPr/>
    </dgm:pt>
    <dgm:pt modelId="{95726B0D-039A-409D-B661-A8C73D3B473A}" type="pres">
      <dgm:prSet presAssocID="{CD6C3037-ED49-4A97-8396-A5224FF7FAE7}" presName="Name37" presStyleLbl="parChTrans1D2" presStyleIdx="0" presStyleCnt="4"/>
      <dgm:spPr/>
    </dgm:pt>
    <dgm:pt modelId="{A34507E7-F835-47A3-9577-560BFD624AA2}" type="pres">
      <dgm:prSet presAssocID="{DC3AD843-9293-4862-8C66-79B2CB878580}" presName="hierRoot2" presStyleCnt="0">
        <dgm:presLayoutVars>
          <dgm:hierBranch val="init"/>
        </dgm:presLayoutVars>
      </dgm:prSet>
      <dgm:spPr/>
    </dgm:pt>
    <dgm:pt modelId="{768ED183-4B06-452A-BF6D-955F48DD4BFB}" type="pres">
      <dgm:prSet presAssocID="{DC3AD843-9293-4862-8C66-79B2CB878580}" presName="rootComposite" presStyleCnt="0"/>
      <dgm:spPr/>
    </dgm:pt>
    <dgm:pt modelId="{5E866E72-58BF-4586-8DE9-F549815C1F40}" type="pres">
      <dgm:prSet presAssocID="{DC3AD843-9293-4862-8C66-79B2CB878580}" presName="rootText" presStyleLbl="node2" presStyleIdx="0" presStyleCnt="4">
        <dgm:presLayoutVars>
          <dgm:chPref val="3"/>
        </dgm:presLayoutVars>
      </dgm:prSet>
      <dgm:spPr/>
    </dgm:pt>
    <dgm:pt modelId="{07C47465-698F-43D5-BAC9-0423A036365D}" type="pres">
      <dgm:prSet presAssocID="{DC3AD843-9293-4862-8C66-79B2CB878580}" presName="rootConnector" presStyleLbl="node2" presStyleIdx="0" presStyleCnt="4"/>
      <dgm:spPr/>
    </dgm:pt>
    <dgm:pt modelId="{3A30DB63-BC7C-4799-A6E5-CE850C53EFC6}" type="pres">
      <dgm:prSet presAssocID="{DC3AD843-9293-4862-8C66-79B2CB878580}" presName="hierChild4" presStyleCnt="0"/>
      <dgm:spPr/>
    </dgm:pt>
    <dgm:pt modelId="{04E12C18-C4B0-47C4-9C16-385BEF183463}" type="pres">
      <dgm:prSet presAssocID="{DC3AD843-9293-4862-8C66-79B2CB878580}" presName="hierChild5" presStyleCnt="0"/>
      <dgm:spPr/>
    </dgm:pt>
    <dgm:pt modelId="{36E95B61-9AA8-48C2-ADD1-1A516B4D6265}" type="pres">
      <dgm:prSet presAssocID="{DD06A5A7-2C2D-4F53-B724-409444A9BAC4}" presName="Name37" presStyleLbl="parChTrans1D2" presStyleIdx="1" presStyleCnt="4"/>
      <dgm:spPr/>
    </dgm:pt>
    <dgm:pt modelId="{E5324103-DF26-4603-BD16-6304F3773C7E}" type="pres">
      <dgm:prSet presAssocID="{95179F7E-2D62-4EF8-85C5-EE5F9B01D5F6}" presName="hierRoot2" presStyleCnt="0">
        <dgm:presLayoutVars>
          <dgm:hierBranch val="init"/>
        </dgm:presLayoutVars>
      </dgm:prSet>
      <dgm:spPr/>
    </dgm:pt>
    <dgm:pt modelId="{5C7CCA6C-7F93-4F0B-9EB9-0BD0272DE8F6}" type="pres">
      <dgm:prSet presAssocID="{95179F7E-2D62-4EF8-85C5-EE5F9B01D5F6}" presName="rootComposite" presStyleCnt="0"/>
      <dgm:spPr/>
    </dgm:pt>
    <dgm:pt modelId="{515E5D92-2357-4BA8-AF4B-5B352DE9A365}" type="pres">
      <dgm:prSet presAssocID="{95179F7E-2D62-4EF8-85C5-EE5F9B01D5F6}" presName="rootText" presStyleLbl="node2" presStyleIdx="1" presStyleCnt="4">
        <dgm:presLayoutVars>
          <dgm:chPref val="3"/>
        </dgm:presLayoutVars>
      </dgm:prSet>
      <dgm:spPr/>
    </dgm:pt>
    <dgm:pt modelId="{17DA5C31-14F3-4D10-8B39-E909FCED3C23}" type="pres">
      <dgm:prSet presAssocID="{95179F7E-2D62-4EF8-85C5-EE5F9B01D5F6}" presName="rootConnector" presStyleLbl="node2" presStyleIdx="1" presStyleCnt="4"/>
      <dgm:spPr/>
    </dgm:pt>
    <dgm:pt modelId="{A0174241-E486-4946-9A8E-272FEA15BF50}" type="pres">
      <dgm:prSet presAssocID="{95179F7E-2D62-4EF8-85C5-EE5F9B01D5F6}" presName="hierChild4" presStyleCnt="0"/>
      <dgm:spPr/>
    </dgm:pt>
    <dgm:pt modelId="{BEBB1295-43CB-4DD3-8E09-9A2DB7CA9A9C}" type="pres">
      <dgm:prSet presAssocID="{95179F7E-2D62-4EF8-85C5-EE5F9B01D5F6}" presName="hierChild5" presStyleCnt="0"/>
      <dgm:spPr/>
    </dgm:pt>
    <dgm:pt modelId="{CEA80323-F10E-46E7-B94B-0928AF31F50F}" type="pres">
      <dgm:prSet presAssocID="{C0C3EC9A-7F58-4AE0-9CAE-C458C24D8866}" presName="Name37" presStyleLbl="parChTrans1D2" presStyleIdx="2" presStyleCnt="4"/>
      <dgm:spPr/>
    </dgm:pt>
    <dgm:pt modelId="{C23363F9-F6F0-46FD-B5BF-9B494F8FC43A}" type="pres">
      <dgm:prSet presAssocID="{96F87078-F10B-4AC3-9770-BC38B38D93CF}" presName="hierRoot2" presStyleCnt="0">
        <dgm:presLayoutVars>
          <dgm:hierBranch val="init"/>
        </dgm:presLayoutVars>
      </dgm:prSet>
      <dgm:spPr/>
    </dgm:pt>
    <dgm:pt modelId="{2936D28A-4081-4723-838F-BF80D4475E2F}" type="pres">
      <dgm:prSet presAssocID="{96F87078-F10B-4AC3-9770-BC38B38D93CF}" presName="rootComposite" presStyleCnt="0"/>
      <dgm:spPr/>
    </dgm:pt>
    <dgm:pt modelId="{7F46989D-B03E-4ED2-B909-BB8086986258}" type="pres">
      <dgm:prSet presAssocID="{96F87078-F10B-4AC3-9770-BC38B38D93CF}" presName="rootText" presStyleLbl="node2" presStyleIdx="2" presStyleCnt="4">
        <dgm:presLayoutVars>
          <dgm:chPref val="3"/>
        </dgm:presLayoutVars>
      </dgm:prSet>
      <dgm:spPr/>
    </dgm:pt>
    <dgm:pt modelId="{6170C76A-326E-4BA7-A289-27DD16987D3B}" type="pres">
      <dgm:prSet presAssocID="{96F87078-F10B-4AC3-9770-BC38B38D93CF}" presName="rootConnector" presStyleLbl="node2" presStyleIdx="2" presStyleCnt="4"/>
      <dgm:spPr/>
    </dgm:pt>
    <dgm:pt modelId="{8F2D8982-B9D4-4963-8D10-DEDD0B9BC429}" type="pres">
      <dgm:prSet presAssocID="{96F87078-F10B-4AC3-9770-BC38B38D93CF}" presName="hierChild4" presStyleCnt="0"/>
      <dgm:spPr/>
    </dgm:pt>
    <dgm:pt modelId="{B1220C33-55A2-4A27-934C-F7CCFA98FA8E}" type="pres">
      <dgm:prSet presAssocID="{96F87078-F10B-4AC3-9770-BC38B38D93CF}" presName="hierChild5" presStyleCnt="0"/>
      <dgm:spPr/>
    </dgm:pt>
    <dgm:pt modelId="{7057D4C9-893E-4AEC-B197-4FD0035EB0C4}" type="pres">
      <dgm:prSet presAssocID="{AB5119EF-B6AB-4FF3-96E1-DBA6F08C3589}" presName="Name37" presStyleLbl="parChTrans1D2" presStyleIdx="3" presStyleCnt="4"/>
      <dgm:spPr/>
    </dgm:pt>
    <dgm:pt modelId="{EA63B869-DB7D-40AB-92D6-39AB89ACE0FB}" type="pres">
      <dgm:prSet presAssocID="{FF9238F5-9818-4628-9F19-F4C947F7A02A}" presName="hierRoot2" presStyleCnt="0">
        <dgm:presLayoutVars>
          <dgm:hierBranch val="init"/>
        </dgm:presLayoutVars>
      </dgm:prSet>
      <dgm:spPr/>
    </dgm:pt>
    <dgm:pt modelId="{778AE109-9D05-471D-9671-2C3FA644C6FA}" type="pres">
      <dgm:prSet presAssocID="{FF9238F5-9818-4628-9F19-F4C947F7A02A}" presName="rootComposite" presStyleCnt="0"/>
      <dgm:spPr/>
    </dgm:pt>
    <dgm:pt modelId="{E5ADCCB8-C5E6-4DE2-8C69-86E50A09BCC7}" type="pres">
      <dgm:prSet presAssocID="{FF9238F5-9818-4628-9F19-F4C947F7A02A}" presName="rootText" presStyleLbl="node2" presStyleIdx="3" presStyleCnt="4">
        <dgm:presLayoutVars>
          <dgm:chPref val="3"/>
        </dgm:presLayoutVars>
      </dgm:prSet>
      <dgm:spPr/>
    </dgm:pt>
    <dgm:pt modelId="{5FE7A13D-8C7A-4EC9-8827-682907E00420}" type="pres">
      <dgm:prSet presAssocID="{FF9238F5-9818-4628-9F19-F4C947F7A02A}" presName="rootConnector" presStyleLbl="node2" presStyleIdx="3" presStyleCnt="4"/>
      <dgm:spPr/>
    </dgm:pt>
    <dgm:pt modelId="{331BF71D-4E2F-4398-88BA-9B804CF839B6}" type="pres">
      <dgm:prSet presAssocID="{FF9238F5-9818-4628-9F19-F4C947F7A02A}" presName="hierChild4" presStyleCnt="0"/>
      <dgm:spPr/>
    </dgm:pt>
    <dgm:pt modelId="{1BC9E8C2-A714-4B62-806B-C9D8A00FFA73}" type="pres">
      <dgm:prSet presAssocID="{FF9238F5-9818-4628-9F19-F4C947F7A02A}" presName="hierChild5" presStyleCnt="0"/>
      <dgm:spPr/>
    </dgm:pt>
    <dgm:pt modelId="{9F3075D8-AFD5-4021-9E09-0F0F34E11514}" type="pres">
      <dgm:prSet presAssocID="{1D1EA671-A7B0-498F-8285-D371A0EA5BD8}" presName="hierChild3" presStyleCnt="0"/>
      <dgm:spPr/>
    </dgm:pt>
  </dgm:ptLst>
  <dgm:cxnLst>
    <dgm:cxn modelId="{E0D2551B-3371-428D-990C-90E30F34F48B}" type="presOf" srcId="{FF9238F5-9818-4628-9F19-F4C947F7A02A}" destId="{5FE7A13D-8C7A-4EC9-8827-682907E00420}" srcOrd="1" destOrd="0" presId="urn:microsoft.com/office/officeart/2005/8/layout/orgChart1"/>
    <dgm:cxn modelId="{363F0B1C-C263-4A80-95C2-B2A7F84EF12D}" type="presOf" srcId="{FF9238F5-9818-4628-9F19-F4C947F7A02A}" destId="{E5ADCCB8-C5E6-4DE2-8C69-86E50A09BCC7}" srcOrd="0" destOrd="0" presId="urn:microsoft.com/office/officeart/2005/8/layout/orgChart1"/>
    <dgm:cxn modelId="{7D487E1E-0A8D-42E3-848B-01E8DFF99C39}" srcId="{1D1EA671-A7B0-498F-8285-D371A0EA5BD8}" destId="{FF9238F5-9818-4628-9F19-F4C947F7A02A}" srcOrd="3" destOrd="0" parTransId="{AB5119EF-B6AB-4FF3-96E1-DBA6F08C3589}" sibTransId="{79ED8D1F-66EF-4C30-B56F-DDA9925EF0AF}"/>
    <dgm:cxn modelId="{15423527-09BC-4D8E-A82C-265FCD127066}" srcId="{504BC966-5995-4D52-B194-AB9FE6E0B6FA}" destId="{1D1EA671-A7B0-498F-8285-D371A0EA5BD8}" srcOrd="0" destOrd="0" parTransId="{3C2C3BE4-4C32-4D15-B99C-A5A2E39AF3A0}" sibTransId="{B27699F4-026F-4DDD-99AE-9ECCD9967BBE}"/>
    <dgm:cxn modelId="{1E878C2D-6162-414E-BC64-C4F329DE430B}" type="presOf" srcId="{C0C3EC9A-7F58-4AE0-9CAE-C458C24D8866}" destId="{CEA80323-F10E-46E7-B94B-0928AF31F50F}" srcOrd="0" destOrd="0" presId="urn:microsoft.com/office/officeart/2005/8/layout/orgChart1"/>
    <dgm:cxn modelId="{D173945D-33EA-4A00-A408-179D97F40ED1}" type="presOf" srcId="{DC3AD843-9293-4862-8C66-79B2CB878580}" destId="{5E866E72-58BF-4586-8DE9-F549815C1F40}" srcOrd="0" destOrd="0" presId="urn:microsoft.com/office/officeart/2005/8/layout/orgChart1"/>
    <dgm:cxn modelId="{4EB0E868-8C95-46BA-B6F5-8119EF1D6648}" type="presOf" srcId="{95179F7E-2D62-4EF8-85C5-EE5F9B01D5F6}" destId="{515E5D92-2357-4BA8-AF4B-5B352DE9A365}" srcOrd="0" destOrd="0" presId="urn:microsoft.com/office/officeart/2005/8/layout/orgChart1"/>
    <dgm:cxn modelId="{6DE5E56B-FF60-4F10-8E03-733136E65651}" type="presOf" srcId="{96F87078-F10B-4AC3-9770-BC38B38D93CF}" destId="{7F46989D-B03E-4ED2-B909-BB8086986258}" srcOrd="0" destOrd="0" presId="urn:microsoft.com/office/officeart/2005/8/layout/orgChart1"/>
    <dgm:cxn modelId="{12A6546F-F167-4F79-9DE8-AC0E7744D700}" type="presOf" srcId="{DC3AD843-9293-4862-8C66-79B2CB878580}" destId="{07C47465-698F-43D5-BAC9-0423A036365D}" srcOrd="1" destOrd="0" presId="urn:microsoft.com/office/officeart/2005/8/layout/orgChart1"/>
    <dgm:cxn modelId="{D4D22C50-9499-4C35-8A3B-EA93BD8308B7}" type="presOf" srcId="{1D1EA671-A7B0-498F-8285-D371A0EA5BD8}" destId="{EEFB3312-C071-4DA0-9416-52C32C7D1284}" srcOrd="1" destOrd="0" presId="urn:microsoft.com/office/officeart/2005/8/layout/orgChart1"/>
    <dgm:cxn modelId="{26959872-35BC-4215-9366-7CA11C5EB5AA}" srcId="{1D1EA671-A7B0-498F-8285-D371A0EA5BD8}" destId="{DC3AD843-9293-4862-8C66-79B2CB878580}" srcOrd="0" destOrd="0" parTransId="{CD6C3037-ED49-4A97-8396-A5224FF7FAE7}" sibTransId="{2CAFD9B6-90DE-47A4-A44E-5D6ED81F479A}"/>
    <dgm:cxn modelId="{1F00DB85-B703-40C0-8AEB-0B0AD85222C5}" type="presOf" srcId="{1D1EA671-A7B0-498F-8285-D371A0EA5BD8}" destId="{3526E509-C736-483C-8F26-7A8CBB658A4F}" srcOrd="0" destOrd="0" presId="urn:microsoft.com/office/officeart/2005/8/layout/orgChart1"/>
    <dgm:cxn modelId="{9A43A788-BE03-46EC-B013-2E76E9C96485}" type="presOf" srcId="{95179F7E-2D62-4EF8-85C5-EE5F9B01D5F6}" destId="{17DA5C31-14F3-4D10-8B39-E909FCED3C23}" srcOrd="1" destOrd="0" presId="urn:microsoft.com/office/officeart/2005/8/layout/orgChart1"/>
    <dgm:cxn modelId="{AAAB0F95-351A-49D8-8991-F7495C53ED3C}" type="presOf" srcId="{96F87078-F10B-4AC3-9770-BC38B38D93CF}" destId="{6170C76A-326E-4BA7-A289-27DD16987D3B}" srcOrd="1" destOrd="0" presId="urn:microsoft.com/office/officeart/2005/8/layout/orgChart1"/>
    <dgm:cxn modelId="{02E4C997-9A5B-47ED-B496-A06A8DB677DA}" srcId="{1D1EA671-A7B0-498F-8285-D371A0EA5BD8}" destId="{96F87078-F10B-4AC3-9770-BC38B38D93CF}" srcOrd="2" destOrd="0" parTransId="{C0C3EC9A-7F58-4AE0-9CAE-C458C24D8866}" sibTransId="{0508CEC9-C665-4984-8A3E-B8A804F2D0FE}"/>
    <dgm:cxn modelId="{D1A264AA-33D4-4989-838A-29DA6B235394}" srcId="{1D1EA671-A7B0-498F-8285-D371A0EA5BD8}" destId="{95179F7E-2D62-4EF8-85C5-EE5F9B01D5F6}" srcOrd="1" destOrd="0" parTransId="{DD06A5A7-2C2D-4F53-B724-409444A9BAC4}" sibTransId="{07033C24-164C-49E8-B651-96231A73BAD5}"/>
    <dgm:cxn modelId="{4E05EAB3-D9CD-4B75-B151-46924783F6DF}" type="presOf" srcId="{AB5119EF-B6AB-4FF3-96E1-DBA6F08C3589}" destId="{7057D4C9-893E-4AEC-B197-4FD0035EB0C4}" srcOrd="0" destOrd="0" presId="urn:microsoft.com/office/officeart/2005/8/layout/orgChart1"/>
    <dgm:cxn modelId="{8DAD52CF-5D3F-4D61-8C5F-DDC71BF8B6FC}" type="presOf" srcId="{CD6C3037-ED49-4A97-8396-A5224FF7FAE7}" destId="{95726B0D-039A-409D-B661-A8C73D3B473A}" srcOrd="0" destOrd="0" presId="urn:microsoft.com/office/officeart/2005/8/layout/orgChart1"/>
    <dgm:cxn modelId="{8B4AAFF5-FE09-461B-86C5-B136F94C9DF4}" type="presOf" srcId="{504BC966-5995-4D52-B194-AB9FE6E0B6FA}" destId="{A7A8CE83-B0B0-4FF8-AD1A-32A17B1C7AB4}" srcOrd="0" destOrd="0" presId="urn:microsoft.com/office/officeart/2005/8/layout/orgChart1"/>
    <dgm:cxn modelId="{6F8FA9F9-1C37-4FF2-8A7B-7AB507A59990}" type="presOf" srcId="{DD06A5A7-2C2D-4F53-B724-409444A9BAC4}" destId="{36E95B61-9AA8-48C2-ADD1-1A516B4D6265}" srcOrd="0" destOrd="0" presId="urn:microsoft.com/office/officeart/2005/8/layout/orgChart1"/>
    <dgm:cxn modelId="{25D79B5D-79D5-409F-A6E4-79EC6EBF16E6}" type="presParOf" srcId="{A7A8CE83-B0B0-4FF8-AD1A-32A17B1C7AB4}" destId="{AE8CBC88-62EC-4892-BF50-73E3AFF1B27F}" srcOrd="0" destOrd="0" presId="urn:microsoft.com/office/officeart/2005/8/layout/orgChart1"/>
    <dgm:cxn modelId="{0FC43C42-8945-4807-B8FB-97F0E1318243}" type="presParOf" srcId="{AE8CBC88-62EC-4892-BF50-73E3AFF1B27F}" destId="{0AC172B5-5B1F-4F20-877A-B4C84249EC1A}" srcOrd="0" destOrd="0" presId="urn:microsoft.com/office/officeart/2005/8/layout/orgChart1"/>
    <dgm:cxn modelId="{5A48D16B-A8DC-4E5A-8013-58B950760D0E}" type="presParOf" srcId="{0AC172B5-5B1F-4F20-877A-B4C84249EC1A}" destId="{3526E509-C736-483C-8F26-7A8CBB658A4F}" srcOrd="0" destOrd="0" presId="urn:microsoft.com/office/officeart/2005/8/layout/orgChart1"/>
    <dgm:cxn modelId="{27F24EC5-41C9-4A03-915C-6E913309B056}" type="presParOf" srcId="{0AC172B5-5B1F-4F20-877A-B4C84249EC1A}" destId="{EEFB3312-C071-4DA0-9416-52C32C7D1284}" srcOrd="1" destOrd="0" presId="urn:microsoft.com/office/officeart/2005/8/layout/orgChart1"/>
    <dgm:cxn modelId="{7A28C82F-E6F5-435B-99E9-B8ACC54AE3A1}" type="presParOf" srcId="{AE8CBC88-62EC-4892-BF50-73E3AFF1B27F}" destId="{559C5C7D-575D-475E-8A0B-9BC098F55377}" srcOrd="1" destOrd="0" presId="urn:microsoft.com/office/officeart/2005/8/layout/orgChart1"/>
    <dgm:cxn modelId="{A039C01D-EED2-41DE-8944-12F858CC93EA}" type="presParOf" srcId="{559C5C7D-575D-475E-8A0B-9BC098F55377}" destId="{95726B0D-039A-409D-B661-A8C73D3B473A}" srcOrd="0" destOrd="0" presId="urn:microsoft.com/office/officeart/2005/8/layout/orgChart1"/>
    <dgm:cxn modelId="{8A227102-DD7E-4DE8-9933-965EFC27A0B8}" type="presParOf" srcId="{559C5C7D-575D-475E-8A0B-9BC098F55377}" destId="{A34507E7-F835-47A3-9577-560BFD624AA2}" srcOrd="1" destOrd="0" presId="urn:microsoft.com/office/officeart/2005/8/layout/orgChart1"/>
    <dgm:cxn modelId="{C307292D-BCDF-4FDE-B14B-DF2E070320EB}" type="presParOf" srcId="{A34507E7-F835-47A3-9577-560BFD624AA2}" destId="{768ED183-4B06-452A-BF6D-955F48DD4BFB}" srcOrd="0" destOrd="0" presId="urn:microsoft.com/office/officeart/2005/8/layout/orgChart1"/>
    <dgm:cxn modelId="{3CEC320E-BEAF-4A9B-AC35-39C5032B563D}" type="presParOf" srcId="{768ED183-4B06-452A-BF6D-955F48DD4BFB}" destId="{5E866E72-58BF-4586-8DE9-F549815C1F40}" srcOrd="0" destOrd="0" presId="urn:microsoft.com/office/officeart/2005/8/layout/orgChart1"/>
    <dgm:cxn modelId="{695491DE-2F74-4C4E-85B7-B33EEB560EC0}" type="presParOf" srcId="{768ED183-4B06-452A-BF6D-955F48DD4BFB}" destId="{07C47465-698F-43D5-BAC9-0423A036365D}" srcOrd="1" destOrd="0" presId="urn:microsoft.com/office/officeart/2005/8/layout/orgChart1"/>
    <dgm:cxn modelId="{A00308A3-F610-4D38-9C70-FD3B09A41345}" type="presParOf" srcId="{A34507E7-F835-47A3-9577-560BFD624AA2}" destId="{3A30DB63-BC7C-4799-A6E5-CE850C53EFC6}" srcOrd="1" destOrd="0" presId="urn:microsoft.com/office/officeart/2005/8/layout/orgChart1"/>
    <dgm:cxn modelId="{E112A8B8-E7D1-4E09-BD63-6CD7DDA8A69B}" type="presParOf" srcId="{A34507E7-F835-47A3-9577-560BFD624AA2}" destId="{04E12C18-C4B0-47C4-9C16-385BEF183463}" srcOrd="2" destOrd="0" presId="urn:microsoft.com/office/officeart/2005/8/layout/orgChart1"/>
    <dgm:cxn modelId="{C4A284BF-1552-4BF6-9349-B1EE1A25A7F5}" type="presParOf" srcId="{559C5C7D-575D-475E-8A0B-9BC098F55377}" destId="{36E95B61-9AA8-48C2-ADD1-1A516B4D6265}" srcOrd="2" destOrd="0" presId="urn:microsoft.com/office/officeart/2005/8/layout/orgChart1"/>
    <dgm:cxn modelId="{7B127851-4B02-40F5-BA1F-90250D2C6048}" type="presParOf" srcId="{559C5C7D-575D-475E-8A0B-9BC098F55377}" destId="{E5324103-DF26-4603-BD16-6304F3773C7E}" srcOrd="3" destOrd="0" presId="urn:microsoft.com/office/officeart/2005/8/layout/orgChart1"/>
    <dgm:cxn modelId="{C480193C-4124-4CCD-B41F-C756180AD005}" type="presParOf" srcId="{E5324103-DF26-4603-BD16-6304F3773C7E}" destId="{5C7CCA6C-7F93-4F0B-9EB9-0BD0272DE8F6}" srcOrd="0" destOrd="0" presId="urn:microsoft.com/office/officeart/2005/8/layout/orgChart1"/>
    <dgm:cxn modelId="{77CFE219-7C34-4D0A-ABF2-1D07A6DFF460}" type="presParOf" srcId="{5C7CCA6C-7F93-4F0B-9EB9-0BD0272DE8F6}" destId="{515E5D92-2357-4BA8-AF4B-5B352DE9A365}" srcOrd="0" destOrd="0" presId="urn:microsoft.com/office/officeart/2005/8/layout/orgChart1"/>
    <dgm:cxn modelId="{AAE55DE7-D29B-4637-A5DC-6E8C547FD252}" type="presParOf" srcId="{5C7CCA6C-7F93-4F0B-9EB9-0BD0272DE8F6}" destId="{17DA5C31-14F3-4D10-8B39-E909FCED3C23}" srcOrd="1" destOrd="0" presId="urn:microsoft.com/office/officeart/2005/8/layout/orgChart1"/>
    <dgm:cxn modelId="{5049D201-4935-4C27-84D6-68E40551DDAF}" type="presParOf" srcId="{E5324103-DF26-4603-BD16-6304F3773C7E}" destId="{A0174241-E486-4946-9A8E-272FEA15BF50}" srcOrd="1" destOrd="0" presId="urn:microsoft.com/office/officeart/2005/8/layout/orgChart1"/>
    <dgm:cxn modelId="{46FF5E6D-FD77-4404-94FB-5AB2F3FCD742}" type="presParOf" srcId="{E5324103-DF26-4603-BD16-6304F3773C7E}" destId="{BEBB1295-43CB-4DD3-8E09-9A2DB7CA9A9C}" srcOrd="2" destOrd="0" presId="urn:microsoft.com/office/officeart/2005/8/layout/orgChart1"/>
    <dgm:cxn modelId="{8FCCF2AE-34D8-4411-8A07-628D2B23CE2D}" type="presParOf" srcId="{559C5C7D-575D-475E-8A0B-9BC098F55377}" destId="{CEA80323-F10E-46E7-B94B-0928AF31F50F}" srcOrd="4" destOrd="0" presId="urn:microsoft.com/office/officeart/2005/8/layout/orgChart1"/>
    <dgm:cxn modelId="{41CB9F80-A5DD-46FC-AE36-5AC735C59A62}" type="presParOf" srcId="{559C5C7D-575D-475E-8A0B-9BC098F55377}" destId="{C23363F9-F6F0-46FD-B5BF-9B494F8FC43A}" srcOrd="5" destOrd="0" presId="urn:microsoft.com/office/officeart/2005/8/layout/orgChart1"/>
    <dgm:cxn modelId="{EEC3E3D8-7153-45C2-BD47-4F3D12880F11}" type="presParOf" srcId="{C23363F9-F6F0-46FD-B5BF-9B494F8FC43A}" destId="{2936D28A-4081-4723-838F-BF80D4475E2F}" srcOrd="0" destOrd="0" presId="urn:microsoft.com/office/officeart/2005/8/layout/orgChart1"/>
    <dgm:cxn modelId="{2667E311-E2C8-460A-8125-482BA472AD5A}" type="presParOf" srcId="{2936D28A-4081-4723-838F-BF80D4475E2F}" destId="{7F46989D-B03E-4ED2-B909-BB8086986258}" srcOrd="0" destOrd="0" presId="urn:microsoft.com/office/officeart/2005/8/layout/orgChart1"/>
    <dgm:cxn modelId="{536B9967-BC37-43CC-9A95-F45F5F725B74}" type="presParOf" srcId="{2936D28A-4081-4723-838F-BF80D4475E2F}" destId="{6170C76A-326E-4BA7-A289-27DD16987D3B}" srcOrd="1" destOrd="0" presId="urn:microsoft.com/office/officeart/2005/8/layout/orgChart1"/>
    <dgm:cxn modelId="{415ECA00-8AB0-475D-ABB3-FC12D3CE0C76}" type="presParOf" srcId="{C23363F9-F6F0-46FD-B5BF-9B494F8FC43A}" destId="{8F2D8982-B9D4-4963-8D10-DEDD0B9BC429}" srcOrd="1" destOrd="0" presId="urn:microsoft.com/office/officeart/2005/8/layout/orgChart1"/>
    <dgm:cxn modelId="{44C0E4FC-EBC4-4B7D-9969-0B4EB3503E1C}" type="presParOf" srcId="{C23363F9-F6F0-46FD-B5BF-9B494F8FC43A}" destId="{B1220C33-55A2-4A27-934C-F7CCFA98FA8E}" srcOrd="2" destOrd="0" presId="urn:microsoft.com/office/officeart/2005/8/layout/orgChart1"/>
    <dgm:cxn modelId="{EFFE2D52-8776-46D5-B268-03B82AC7B82B}" type="presParOf" srcId="{559C5C7D-575D-475E-8A0B-9BC098F55377}" destId="{7057D4C9-893E-4AEC-B197-4FD0035EB0C4}" srcOrd="6" destOrd="0" presId="urn:microsoft.com/office/officeart/2005/8/layout/orgChart1"/>
    <dgm:cxn modelId="{4963895F-7906-4F50-9CD8-92EB98B95865}" type="presParOf" srcId="{559C5C7D-575D-475E-8A0B-9BC098F55377}" destId="{EA63B869-DB7D-40AB-92D6-39AB89ACE0FB}" srcOrd="7" destOrd="0" presId="urn:microsoft.com/office/officeart/2005/8/layout/orgChart1"/>
    <dgm:cxn modelId="{91CAA98E-EE34-4217-8D28-2767F10DA2CF}" type="presParOf" srcId="{EA63B869-DB7D-40AB-92D6-39AB89ACE0FB}" destId="{778AE109-9D05-471D-9671-2C3FA644C6FA}" srcOrd="0" destOrd="0" presId="urn:microsoft.com/office/officeart/2005/8/layout/orgChart1"/>
    <dgm:cxn modelId="{FA123207-FC6D-431C-99CE-A9EC1805FD1D}" type="presParOf" srcId="{778AE109-9D05-471D-9671-2C3FA644C6FA}" destId="{E5ADCCB8-C5E6-4DE2-8C69-86E50A09BCC7}" srcOrd="0" destOrd="0" presId="urn:microsoft.com/office/officeart/2005/8/layout/orgChart1"/>
    <dgm:cxn modelId="{A57660B2-37E1-4C68-96A4-BCC345F8BC73}" type="presParOf" srcId="{778AE109-9D05-471D-9671-2C3FA644C6FA}" destId="{5FE7A13D-8C7A-4EC9-8827-682907E00420}" srcOrd="1" destOrd="0" presId="urn:microsoft.com/office/officeart/2005/8/layout/orgChart1"/>
    <dgm:cxn modelId="{C51EA3A2-1652-45F3-BBF5-498B71540719}" type="presParOf" srcId="{EA63B869-DB7D-40AB-92D6-39AB89ACE0FB}" destId="{331BF71D-4E2F-4398-88BA-9B804CF839B6}" srcOrd="1" destOrd="0" presId="urn:microsoft.com/office/officeart/2005/8/layout/orgChart1"/>
    <dgm:cxn modelId="{D8CF6964-AA95-4D73-8A7A-4FEB21043121}" type="presParOf" srcId="{EA63B869-DB7D-40AB-92D6-39AB89ACE0FB}" destId="{1BC9E8C2-A714-4B62-806B-C9D8A00FFA73}" srcOrd="2" destOrd="0" presId="urn:microsoft.com/office/officeart/2005/8/layout/orgChart1"/>
    <dgm:cxn modelId="{68706F9D-D8E4-48B2-9478-BFFB182FBDFB}" type="presParOf" srcId="{AE8CBC88-62EC-4892-BF50-73E3AFF1B27F}" destId="{9F3075D8-AFD5-4021-9E09-0F0F34E1151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95B61-9AA8-48C2-ADD1-1A516B4D6265}">
      <dsp:nvSpPr>
        <dsp:cNvPr id="0" name=""/>
        <dsp:cNvSpPr/>
      </dsp:nvSpPr>
      <dsp:spPr>
        <a:xfrm>
          <a:off x="1274233" y="1056905"/>
          <a:ext cx="697320" cy="2420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022"/>
              </a:lnTo>
              <a:lnTo>
                <a:pt x="697320" y="121022"/>
              </a:lnTo>
              <a:lnTo>
                <a:pt x="697320" y="24204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26B0D-039A-409D-B661-A8C73D3B473A}">
      <dsp:nvSpPr>
        <dsp:cNvPr id="0" name=""/>
        <dsp:cNvSpPr/>
      </dsp:nvSpPr>
      <dsp:spPr>
        <a:xfrm>
          <a:off x="576912" y="1056905"/>
          <a:ext cx="697320" cy="242045"/>
        </a:xfrm>
        <a:custGeom>
          <a:avLst/>
          <a:gdLst/>
          <a:ahLst/>
          <a:cxnLst/>
          <a:rect l="0" t="0" r="0" b="0"/>
          <a:pathLst>
            <a:path>
              <a:moveTo>
                <a:pt x="697320" y="0"/>
              </a:moveTo>
              <a:lnTo>
                <a:pt x="697320" y="121022"/>
              </a:lnTo>
              <a:lnTo>
                <a:pt x="0" y="121022"/>
              </a:lnTo>
              <a:lnTo>
                <a:pt x="0" y="24204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697935" y="480607"/>
          <a:ext cx="1152596" cy="5762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Attrition</a:t>
          </a:r>
          <a:r>
            <a:rPr lang="es-ES" sz="1500" kern="1200" dirty="0"/>
            <a:t> </a:t>
          </a:r>
          <a:r>
            <a:rPr lang="es-ES" sz="1500" kern="1200" dirty="0" err="1"/>
            <a:t>Flag</a:t>
          </a:r>
          <a:endParaRPr lang="es-AR" sz="1500" kern="1200" dirty="0"/>
        </a:p>
      </dsp:txBody>
      <dsp:txXfrm>
        <a:off x="697935" y="480607"/>
        <a:ext cx="1152596" cy="576298"/>
      </dsp:txXfrm>
    </dsp:sp>
    <dsp:sp modelId="{5E866E72-58BF-4586-8DE9-F549815C1F40}">
      <dsp:nvSpPr>
        <dsp:cNvPr id="0" name=""/>
        <dsp:cNvSpPr/>
      </dsp:nvSpPr>
      <dsp:spPr>
        <a:xfrm>
          <a:off x="614" y="1298951"/>
          <a:ext cx="1152596" cy="5762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Existing</a:t>
          </a:r>
          <a:r>
            <a:rPr lang="es-ES" sz="1500" kern="1200" dirty="0"/>
            <a:t> </a:t>
          </a:r>
          <a:r>
            <a:rPr lang="es-ES" sz="1500" kern="1200" dirty="0" err="1"/>
            <a:t>Customer</a:t>
          </a:r>
          <a:r>
            <a:rPr lang="es-ES" sz="1500" kern="1200" dirty="0"/>
            <a:t> (0)</a:t>
          </a:r>
          <a:endParaRPr lang="es-AR" sz="1500" kern="1200" dirty="0"/>
        </a:p>
      </dsp:txBody>
      <dsp:txXfrm>
        <a:off x="614" y="1298951"/>
        <a:ext cx="1152596" cy="576298"/>
      </dsp:txXfrm>
    </dsp:sp>
    <dsp:sp modelId="{515E5D92-2357-4BA8-AF4B-5B352DE9A365}">
      <dsp:nvSpPr>
        <dsp:cNvPr id="0" name=""/>
        <dsp:cNvSpPr/>
      </dsp:nvSpPr>
      <dsp:spPr>
        <a:xfrm>
          <a:off x="1395256" y="1298951"/>
          <a:ext cx="1152596" cy="5762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Attrited</a:t>
          </a:r>
          <a:r>
            <a:rPr lang="es-ES" sz="1500" kern="1200" dirty="0"/>
            <a:t> </a:t>
          </a:r>
          <a:r>
            <a:rPr lang="es-ES" sz="1500" kern="1200" dirty="0" err="1"/>
            <a:t>Customer</a:t>
          </a:r>
          <a:r>
            <a:rPr lang="es-ES" sz="1500" kern="1200" dirty="0"/>
            <a:t> (1)</a:t>
          </a:r>
          <a:endParaRPr lang="es-AR" sz="1500" kern="1200" dirty="0"/>
        </a:p>
      </dsp:txBody>
      <dsp:txXfrm>
        <a:off x="1395256" y="1298951"/>
        <a:ext cx="1152596" cy="5762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95B61-9AA8-48C2-ADD1-1A516B4D6265}">
      <dsp:nvSpPr>
        <dsp:cNvPr id="0" name=""/>
        <dsp:cNvSpPr/>
      </dsp:nvSpPr>
      <dsp:spPr>
        <a:xfrm>
          <a:off x="1375834" y="580344"/>
          <a:ext cx="702117" cy="2437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855"/>
              </a:lnTo>
              <a:lnTo>
                <a:pt x="702117" y="121855"/>
              </a:lnTo>
              <a:lnTo>
                <a:pt x="702117" y="24371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26B0D-039A-409D-B661-A8C73D3B473A}">
      <dsp:nvSpPr>
        <dsp:cNvPr id="0" name=""/>
        <dsp:cNvSpPr/>
      </dsp:nvSpPr>
      <dsp:spPr>
        <a:xfrm>
          <a:off x="673716" y="580344"/>
          <a:ext cx="702117" cy="243710"/>
        </a:xfrm>
        <a:custGeom>
          <a:avLst/>
          <a:gdLst/>
          <a:ahLst/>
          <a:cxnLst/>
          <a:rect l="0" t="0" r="0" b="0"/>
          <a:pathLst>
            <a:path>
              <a:moveTo>
                <a:pt x="702117" y="0"/>
              </a:moveTo>
              <a:lnTo>
                <a:pt x="702117" y="121855"/>
              </a:lnTo>
              <a:lnTo>
                <a:pt x="0" y="121855"/>
              </a:lnTo>
              <a:lnTo>
                <a:pt x="0" y="24371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795571" y="82"/>
          <a:ext cx="1160524" cy="5802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 err="1"/>
            <a:t>Gender</a:t>
          </a:r>
          <a:endParaRPr lang="es-AR" sz="2800" kern="1200" dirty="0"/>
        </a:p>
      </dsp:txBody>
      <dsp:txXfrm>
        <a:off x="795571" y="82"/>
        <a:ext cx="1160524" cy="580262"/>
      </dsp:txXfrm>
    </dsp:sp>
    <dsp:sp modelId="{5E866E72-58BF-4586-8DE9-F549815C1F40}">
      <dsp:nvSpPr>
        <dsp:cNvPr id="0" name=""/>
        <dsp:cNvSpPr/>
      </dsp:nvSpPr>
      <dsp:spPr>
        <a:xfrm>
          <a:off x="93454" y="824055"/>
          <a:ext cx="1160524" cy="5802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F (0)</a:t>
          </a:r>
          <a:endParaRPr lang="es-AR" sz="2800" kern="1200" dirty="0"/>
        </a:p>
      </dsp:txBody>
      <dsp:txXfrm>
        <a:off x="93454" y="824055"/>
        <a:ext cx="1160524" cy="580262"/>
      </dsp:txXfrm>
    </dsp:sp>
    <dsp:sp modelId="{515E5D92-2357-4BA8-AF4B-5B352DE9A365}">
      <dsp:nvSpPr>
        <dsp:cNvPr id="0" name=""/>
        <dsp:cNvSpPr/>
      </dsp:nvSpPr>
      <dsp:spPr>
        <a:xfrm>
          <a:off x="1497689" y="824055"/>
          <a:ext cx="1160524" cy="5802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kern="1200" dirty="0"/>
            <a:t>M (1)</a:t>
          </a:r>
          <a:endParaRPr lang="es-AR" sz="2800" kern="1200" dirty="0"/>
        </a:p>
      </dsp:txBody>
      <dsp:txXfrm>
        <a:off x="1497689" y="824055"/>
        <a:ext cx="1160524" cy="5802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A464C8-C7D5-479C-AB32-33997D4F803C}">
      <dsp:nvSpPr>
        <dsp:cNvPr id="0" name=""/>
        <dsp:cNvSpPr/>
      </dsp:nvSpPr>
      <dsp:spPr>
        <a:xfrm>
          <a:off x="5181600" y="1825895"/>
          <a:ext cx="4443805" cy="3084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247"/>
              </a:lnTo>
              <a:lnTo>
                <a:pt x="4443805" y="154247"/>
              </a:lnTo>
              <a:lnTo>
                <a:pt x="4443805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97C392-4904-4CC1-AABF-626798758776}">
      <dsp:nvSpPr>
        <dsp:cNvPr id="0" name=""/>
        <dsp:cNvSpPr/>
      </dsp:nvSpPr>
      <dsp:spPr>
        <a:xfrm>
          <a:off x="5181600" y="1825895"/>
          <a:ext cx="2666283" cy="3084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247"/>
              </a:lnTo>
              <a:lnTo>
                <a:pt x="2666283" y="154247"/>
              </a:lnTo>
              <a:lnTo>
                <a:pt x="2666283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DBE27F-7DC1-4DF4-BA7D-93D8971A0606}">
      <dsp:nvSpPr>
        <dsp:cNvPr id="0" name=""/>
        <dsp:cNvSpPr/>
      </dsp:nvSpPr>
      <dsp:spPr>
        <a:xfrm>
          <a:off x="5181600" y="1825895"/>
          <a:ext cx="888761" cy="3084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247"/>
              </a:lnTo>
              <a:lnTo>
                <a:pt x="888761" y="154247"/>
              </a:lnTo>
              <a:lnTo>
                <a:pt x="888761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97980B-859E-4713-9B01-3972E0BD7FD2}">
      <dsp:nvSpPr>
        <dsp:cNvPr id="0" name=""/>
        <dsp:cNvSpPr/>
      </dsp:nvSpPr>
      <dsp:spPr>
        <a:xfrm>
          <a:off x="4292838" y="1825895"/>
          <a:ext cx="888761" cy="308495"/>
        </a:xfrm>
        <a:custGeom>
          <a:avLst/>
          <a:gdLst/>
          <a:ahLst/>
          <a:cxnLst/>
          <a:rect l="0" t="0" r="0" b="0"/>
          <a:pathLst>
            <a:path>
              <a:moveTo>
                <a:pt x="888761" y="0"/>
              </a:moveTo>
              <a:lnTo>
                <a:pt x="888761" y="154247"/>
              </a:lnTo>
              <a:lnTo>
                <a:pt x="0" y="154247"/>
              </a:lnTo>
              <a:lnTo>
                <a:pt x="0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5A0427-B067-440E-91C9-20487EB2618B}">
      <dsp:nvSpPr>
        <dsp:cNvPr id="0" name=""/>
        <dsp:cNvSpPr/>
      </dsp:nvSpPr>
      <dsp:spPr>
        <a:xfrm>
          <a:off x="2515316" y="1825895"/>
          <a:ext cx="2666283" cy="308495"/>
        </a:xfrm>
        <a:custGeom>
          <a:avLst/>
          <a:gdLst/>
          <a:ahLst/>
          <a:cxnLst/>
          <a:rect l="0" t="0" r="0" b="0"/>
          <a:pathLst>
            <a:path>
              <a:moveTo>
                <a:pt x="2666283" y="0"/>
              </a:moveTo>
              <a:lnTo>
                <a:pt x="2666283" y="154247"/>
              </a:lnTo>
              <a:lnTo>
                <a:pt x="0" y="154247"/>
              </a:lnTo>
              <a:lnTo>
                <a:pt x="0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CD7867-7390-4822-B1CA-DB9A5146F509}">
      <dsp:nvSpPr>
        <dsp:cNvPr id="0" name=""/>
        <dsp:cNvSpPr/>
      </dsp:nvSpPr>
      <dsp:spPr>
        <a:xfrm>
          <a:off x="737794" y="1825895"/>
          <a:ext cx="4443805" cy="308495"/>
        </a:xfrm>
        <a:custGeom>
          <a:avLst/>
          <a:gdLst/>
          <a:ahLst/>
          <a:cxnLst/>
          <a:rect l="0" t="0" r="0" b="0"/>
          <a:pathLst>
            <a:path>
              <a:moveTo>
                <a:pt x="4443805" y="0"/>
              </a:moveTo>
              <a:lnTo>
                <a:pt x="4443805" y="154247"/>
              </a:lnTo>
              <a:lnTo>
                <a:pt x="0" y="154247"/>
              </a:lnTo>
              <a:lnTo>
                <a:pt x="0" y="30849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4447086" y="1091381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Education_Level</a:t>
          </a:r>
          <a:endParaRPr lang="es-AR" sz="1600" kern="1200" dirty="0"/>
        </a:p>
      </dsp:txBody>
      <dsp:txXfrm>
        <a:off x="4447086" y="1091381"/>
        <a:ext cx="1469026" cy="734513"/>
      </dsp:txXfrm>
    </dsp:sp>
    <dsp:sp modelId="{F71F7E3D-ED9C-43FC-81EB-697115B2C43D}">
      <dsp:nvSpPr>
        <dsp:cNvPr id="0" name=""/>
        <dsp:cNvSpPr/>
      </dsp:nvSpPr>
      <dsp:spPr>
        <a:xfrm>
          <a:off x="3281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Uneducated</a:t>
          </a:r>
          <a:r>
            <a:rPr lang="es-ES" sz="1600" kern="1200" dirty="0"/>
            <a:t> (0)</a:t>
          </a:r>
          <a:endParaRPr lang="es-AR" sz="1600" kern="1200" dirty="0"/>
        </a:p>
      </dsp:txBody>
      <dsp:txXfrm>
        <a:off x="3281" y="2134390"/>
        <a:ext cx="1469026" cy="734513"/>
      </dsp:txXfrm>
    </dsp:sp>
    <dsp:sp modelId="{AD015AE4-64BC-4CBE-8754-7ADB57062A1F}">
      <dsp:nvSpPr>
        <dsp:cNvPr id="0" name=""/>
        <dsp:cNvSpPr/>
      </dsp:nvSpPr>
      <dsp:spPr>
        <a:xfrm>
          <a:off x="1780803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High </a:t>
          </a:r>
          <a:r>
            <a:rPr lang="es-ES" sz="1600" kern="1200" dirty="0" err="1"/>
            <a:t>School</a:t>
          </a:r>
          <a:r>
            <a:rPr lang="es-ES" sz="1600" kern="1200" dirty="0"/>
            <a:t> (1)</a:t>
          </a:r>
          <a:endParaRPr lang="es-AR" sz="1600" kern="1200" dirty="0"/>
        </a:p>
      </dsp:txBody>
      <dsp:txXfrm>
        <a:off x="1780803" y="2134390"/>
        <a:ext cx="1469026" cy="734513"/>
      </dsp:txXfrm>
    </dsp:sp>
    <dsp:sp modelId="{23A22B4B-7CF9-4224-A742-99A9209661D5}">
      <dsp:nvSpPr>
        <dsp:cNvPr id="0" name=""/>
        <dsp:cNvSpPr/>
      </dsp:nvSpPr>
      <dsp:spPr>
        <a:xfrm>
          <a:off x="3558325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College</a:t>
          </a:r>
          <a:r>
            <a:rPr lang="es-ES" sz="1600" kern="1200" dirty="0"/>
            <a:t> (2)</a:t>
          </a:r>
          <a:endParaRPr lang="es-AR" sz="1600" kern="1200" dirty="0"/>
        </a:p>
      </dsp:txBody>
      <dsp:txXfrm>
        <a:off x="3558325" y="2134390"/>
        <a:ext cx="1469026" cy="734513"/>
      </dsp:txXfrm>
    </dsp:sp>
    <dsp:sp modelId="{8C4360CB-A137-47D3-852C-ABD2A8AA7BEE}">
      <dsp:nvSpPr>
        <dsp:cNvPr id="0" name=""/>
        <dsp:cNvSpPr/>
      </dsp:nvSpPr>
      <dsp:spPr>
        <a:xfrm>
          <a:off x="5335847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Graduate</a:t>
          </a:r>
          <a:r>
            <a:rPr lang="es-ES" sz="1600" kern="1200" dirty="0"/>
            <a:t> (3)</a:t>
          </a:r>
          <a:endParaRPr lang="es-AR" sz="1600" kern="1200" dirty="0"/>
        </a:p>
      </dsp:txBody>
      <dsp:txXfrm>
        <a:off x="5335847" y="2134390"/>
        <a:ext cx="1469026" cy="734513"/>
      </dsp:txXfrm>
    </dsp:sp>
    <dsp:sp modelId="{CC9AE1F9-9EFC-4EDA-9E80-C9BB99F04AC6}">
      <dsp:nvSpPr>
        <dsp:cNvPr id="0" name=""/>
        <dsp:cNvSpPr/>
      </dsp:nvSpPr>
      <dsp:spPr>
        <a:xfrm>
          <a:off x="7113369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Post.Graduate</a:t>
          </a:r>
          <a:r>
            <a:rPr lang="es-ES" sz="1600" kern="1200" dirty="0"/>
            <a:t> (4)</a:t>
          </a:r>
          <a:endParaRPr lang="es-AR" sz="1600" kern="1200" dirty="0"/>
        </a:p>
      </dsp:txBody>
      <dsp:txXfrm>
        <a:off x="7113369" y="2134390"/>
        <a:ext cx="1469026" cy="734513"/>
      </dsp:txXfrm>
    </dsp:sp>
    <dsp:sp modelId="{75675A61-E4B2-41FA-BA53-7A6704A5BF52}">
      <dsp:nvSpPr>
        <dsp:cNvPr id="0" name=""/>
        <dsp:cNvSpPr/>
      </dsp:nvSpPr>
      <dsp:spPr>
        <a:xfrm>
          <a:off x="8890892" y="2134390"/>
          <a:ext cx="1469026" cy="734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 err="1"/>
            <a:t>Doctorate</a:t>
          </a:r>
          <a:r>
            <a:rPr lang="es-ES" sz="1600" kern="1200" dirty="0"/>
            <a:t> (5)</a:t>
          </a:r>
          <a:endParaRPr lang="es-AR" sz="1600" kern="1200" dirty="0"/>
        </a:p>
      </dsp:txBody>
      <dsp:txXfrm>
        <a:off x="8890892" y="2134390"/>
        <a:ext cx="1469026" cy="73451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57D4C9-893E-4AEC-B197-4FD0035EB0C4}">
      <dsp:nvSpPr>
        <dsp:cNvPr id="0" name=""/>
        <dsp:cNvSpPr/>
      </dsp:nvSpPr>
      <dsp:spPr>
        <a:xfrm>
          <a:off x="2430679" y="2332500"/>
          <a:ext cx="1903722" cy="2202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132"/>
              </a:lnTo>
              <a:lnTo>
                <a:pt x="1903722" y="110132"/>
              </a:lnTo>
              <a:lnTo>
                <a:pt x="1903722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A80323-F10E-46E7-B94B-0928AF31F50F}">
      <dsp:nvSpPr>
        <dsp:cNvPr id="0" name=""/>
        <dsp:cNvSpPr/>
      </dsp:nvSpPr>
      <dsp:spPr>
        <a:xfrm>
          <a:off x="2430679" y="2332500"/>
          <a:ext cx="634574" cy="2202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132"/>
              </a:lnTo>
              <a:lnTo>
                <a:pt x="634574" y="110132"/>
              </a:lnTo>
              <a:lnTo>
                <a:pt x="634574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E95B61-9AA8-48C2-ADD1-1A516B4D6265}">
      <dsp:nvSpPr>
        <dsp:cNvPr id="0" name=""/>
        <dsp:cNvSpPr/>
      </dsp:nvSpPr>
      <dsp:spPr>
        <a:xfrm>
          <a:off x="1796104" y="2332500"/>
          <a:ext cx="634574" cy="220265"/>
        </a:xfrm>
        <a:custGeom>
          <a:avLst/>
          <a:gdLst/>
          <a:ahLst/>
          <a:cxnLst/>
          <a:rect l="0" t="0" r="0" b="0"/>
          <a:pathLst>
            <a:path>
              <a:moveTo>
                <a:pt x="634574" y="0"/>
              </a:moveTo>
              <a:lnTo>
                <a:pt x="634574" y="110132"/>
              </a:lnTo>
              <a:lnTo>
                <a:pt x="0" y="110132"/>
              </a:lnTo>
              <a:lnTo>
                <a:pt x="0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26B0D-039A-409D-B661-A8C73D3B473A}">
      <dsp:nvSpPr>
        <dsp:cNvPr id="0" name=""/>
        <dsp:cNvSpPr/>
      </dsp:nvSpPr>
      <dsp:spPr>
        <a:xfrm>
          <a:off x="526956" y="2332500"/>
          <a:ext cx="1903722" cy="220265"/>
        </a:xfrm>
        <a:custGeom>
          <a:avLst/>
          <a:gdLst/>
          <a:ahLst/>
          <a:cxnLst/>
          <a:rect l="0" t="0" r="0" b="0"/>
          <a:pathLst>
            <a:path>
              <a:moveTo>
                <a:pt x="1903722" y="0"/>
              </a:moveTo>
              <a:lnTo>
                <a:pt x="1903722" y="110132"/>
              </a:lnTo>
              <a:lnTo>
                <a:pt x="0" y="110132"/>
              </a:lnTo>
              <a:lnTo>
                <a:pt x="0" y="22026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26E509-C736-483C-8F26-7A8CBB658A4F}">
      <dsp:nvSpPr>
        <dsp:cNvPr id="0" name=""/>
        <dsp:cNvSpPr/>
      </dsp:nvSpPr>
      <dsp:spPr>
        <a:xfrm>
          <a:off x="1906237" y="1808059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Marital_Status</a:t>
          </a:r>
          <a:endParaRPr lang="es-AR" sz="1200" kern="1200" dirty="0"/>
        </a:p>
      </dsp:txBody>
      <dsp:txXfrm>
        <a:off x="1906237" y="1808059"/>
        <a:ext cx="1048883" cy="524441"/>
      </dsp:txXfrm>
    </dsp:sp>
    <dsp:sp modelId="{5E866E72-58BF-4586-8DE9-F549815C1F40}">
      <dsp:nvSpPr>
        <dsp:cNvPr id="0" name=""/>
        <dsp:cNvSpPr/>
      </dsp:nvSpPr>
      <dsp:spPr>
        <a:xfrm>
          <a:off x="2514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Single (0)</a:t>
          </a:r>
          <a:endParaRPr lang="es-AR" sz="1200" kern="1200" dirty="0"/>
        </a:p>
      </dsp:txBody>
      <dsp:txXfrm>
        <a:off x="2514" y="2552766"/>
        <a:ext cx="1048883" cy="524441"/>
      </dsp:txXfrm>
    </dsp:sp>
    <dsp:sp modelId="{515E5D92-2357-4BA8-AF4B-5B352DE9A365}">
      <dsp:nvSpPr>
        <dsp:cNvPr id="0" name=""/>
        <dsp:cNvSpPr/>
      </dsp:nvSpPr>
      <dsp:spPr>
        <a:xfrm>
          <a:off x="1271663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Married</a:t>
          </a:r>
          <a:r>
            <a:rPr lang="es-ES" sz="1200" kern="1200" dirty="0"/>
            <a:t> (1)</a:t>
          </a:r>
          <a:endParaRPr lang="es-AR" sz="1200" kern="1200" dirty="0"/>
        </a:p>
      </dsp:txBody>
      <dsp:txXfrm>
        <a:off x="1271663" y="2552766"/>
        <a:ext cx="1048883" cy="524441"/>
      </dsp:txXfrm>
    </dsp:sp>
    <dsp:sp modelId="{7F46989D-B03E-4ED2-B909-BB8086986258}">
      <dsp:nvSpPr>
        <dsp:cNvPr id="0" name=""/>
        <dsp:cNvSpPr/>
      </dsp:nvSpPr>
      <dsp:spPr>
        <a:xfrm>
          <a:off x="2540811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200" kern="1200" dirty="0" err="1"/>
            <a:t>Divorced</a:t>
          </a:r>
          <a:r>
            <a:rPr lang="es-ES" sz="1200" kern="1200" dirty="0"/>
            <a:t> (3)</a:t>
          </a:r>
          <a:endParaRPr lang="es-AR" sz="1200" kern="1200" dirty="0"/>
        </a:p>
      </dsp:txBody>
      <dsp:txXfrm>
        <a:off x="2540811" y="2552766"/>
        <a:ext cx="1048883" cy="524441"/>
      </dsp:txXfrm>
    </dsp:sp>
    <dsp:sp modelId="{E5ADCCB8-C5E6-4DE2-8C69-86E50A09BCC7}">
      <dsp:nvSpPr>
        <dsp:cNvPr id="0" name=""/>
        <dsp:cNvSpPr/>
      </dsp:nvSpPr>
      <dsp:spPr>
        <a:xfrm>
          <a:off x="3809960" y="2552766"/>
          <a:ext cx="1048883" cy="5244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 err="1"/>
            <a:t>Unknown</a:t>
          </a:r>
          <a:r>
            <a:rPr lang="es-ES" sz="1200" kern="1200" dirty="0"/>
            <a:t> (x)</a:t>
          </a:r>
          <a:endParaRPr lang="es-AR" sz="1200" kern="1200" dirty="0"/>
        </a:p>
      </dsp:txBody>
      <dsp:txXfrm>
        <a:off x="3809960" y="2552766"/>
        <a:ext cx="1048883" cy="5244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45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56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62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27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781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20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162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75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85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399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9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12/14/2021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251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18" Type="http://schemas.openxmlformats.org/officeDocument/2006/relationships/diagramLayout" Target="../diagrams/layout4.xml"/><Relationship Id="rId3" Type="http://schemas.openxmlformats.org/officeDocument/2006/relationships/diagramLayout" Target="../diagrams/layout1.xml"/><Relationship Id="rId21" Type="http://schemas.microsoft.com/office/2007/relationships/diagramDrawing" Target="../diagrams/drawing4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diagramData" Target="../diagrams/data4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20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19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Relationship Id="rId2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77A1A336-6367-4C50-8048-6C00AA6768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DEDA826-0CC6-45C8-B90F-CB99E02CF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F5468C-592A-4D57-89A8-53A81F93F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1420092"/>
            <a:ext cx="6427694" cy="2742332"/>
          </a:xfrm>
        </p:spPr>
        <p:txBody>
          <a:bodyPr anchor="t"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Integrantes</a:t>
            </a:r>
            <a:r>
              <a:rPr lang="en-US" dirty="0">
                <a:solidFill>
                  <a:schemeClr val="bg1"/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KOSELEVICH </a:t>
            </a:r>
            <a:r>
              <a:rPr lang="en-US" dirty="0" err="1">
                <a:solidFill>
                  <a:schemeClr val="bg1"/>
                </a:solidFill>
              </a:rPr>
              <a:t>ARNESANO,Ivan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Hansen, Ivan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Pavelek Israel</a:t>
            </a:r>
          </a:p>
          <a:p>
            <a:endParaRPr lang="es-ES" sz="60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3DDA327-270B-43AF-BDBD-2EB50E83E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Coderhouse: cursos marketing digital | Noticias de Espectaculos y mas ... -  Moda Show">
            <a:extLst>
              <a:ext uri="{FF2B5EF4-FFF2-40B4-BE49-F238E27FC236}">
                <a16:creationId xmlns:a16="http://schemas.microsoft.com/office/drawing/2014/main" id="{03A6CFFE-F021-4C10-882D-256EF571C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9866" y="1420092"/>
            <a:ext cx="2615245" cy="2615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45375DE1-503D-45F7-BA45-2A88D6203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2160" y="5666933"/>
            <a:ext cx="4629820" cy="1290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4837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7DB7E-56D5-4A63-9458-BBF38EBA5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Correlación entre variables</a:t>
            </a:r>
            <a:endParaRPr lang="es-AR" dirty="0"/>
          </a:p>
        </p:txBody>
      </p:sp>
      <p:pic>
        <p:nvPicPr>
          <p:cNvPr id="6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F81140A-5B4C-40F0-972F-C7535599F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248F2DB-67F7-41E9-99C9-F3D90E488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9360" y="2607848"/>
            <a:ext cx="12690720" cy="381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262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7DB7E-56D5-4A63-9458-BBF38EBA5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Relación entre variables</a:t>
            </a:r>
            <a:endParaRPr lang="es-AR" dirty="0"/>
          </a:p>
        </p:txBody>
      </p:sp>
      <p:pic>
        <p:nvPicPr>
          <p:cNvPr id="6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F81140A-5B4C-40F0-972F-C7535599F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A587751-0868-4EF8-A1A9-576F53471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247" y="1980995"/>
            <a:ext cx="9713957" cy="466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400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E6D47B-7D48-4A1E-8EC0-0FC0BA395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Conclusiones: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D0813D-9A73-4575-9445-9505D6A77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423" y="2627728"/>
            <a:ext cx="10363200" cy="3088460"/>
          </a:xfrm>
        </p:spPr>
        <p:txBody>
          <a:bodyPr>
            <a:normAutofit/>
          </a:bodyPr>
          <a:lstStyle/>
          <a:p>
            <a:pPr algn="just"/>
            <a:r>
              <a:rPr lang="es-ES" dirty="0">
                <a:effectLst/>
              </a:rPr>
              <a:t>De los datos analizados podemos comprender como se vincula la informaci</a:t>
            </a:r>
            <a:r>
              <a:rPr lang="es-ES" dirty="0"/>
              <a:t>ón, y notar las variaciones de los valores </a:t>
            </a:r>
            <a:r>
              <a:rPr lang="es-ES" dirty="0">
                <a:effectLst/>
              </a:rPr>
              <a:t>de ingresos y limites de tarjeta, respecto a variables como el género y la edad. </a:t>
            </a:r>
            <a:r>
              <a:rPr lang="es-ES" dirty="0"/>
              <a:t>Luego del análisis exploratorio notamos </a:t>
            </a:r>
            <a:r>
              <a:rPr lang="es-ES" dirty="0">
                <a:effectLst/>
              </a:rPr>
              <a:t>que estas variables no experimentan diferencias aparentemente significativas respecto al nivel educativo.</a:t>
            </a:r>
          </a:p>
          <a:p>
            <a:pPr algn="just"/>
            <a:endParaRPr lang="es-ES" dirty="0"/>
          </a:p>
          <a:p>
            <a:pPr algn="just"/>
            <a:r>
              <a:rPr lang="es-ES" dirty="0">
                <a:effectLst/>
              </a:rPr>
              <a:t>Tenemos ahora un </a:t>
            </a:r>
            <a:r>
              <a:rPr lang="es-ES" dirty="0" err="1">
                <a:effectLst/>
              </a:rPr>
              <a:t>dataset</a:t>
            </a:r>
            <a:r>
              <a:rPr lang="es-ES" dirty="0">
                <a:effectLst/>
              </a:rPr>
              <a:t> limpio y listo para poder realizar utilizar un algoritmo de predicci</a:t>
            </a:r>
            <a:r>
              <a:rPr lang="es-ES" dirty="0"/>
              <a:t>ón.</a:t>
            </a:r>
            <a:r>
              <a:rPr lang="es-ES" dirty="0"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37132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0BF5C8-6348-4035-A2EB-F0198E6C3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F578FB-F508-4692-B273-65971B2CB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El objetivo del trabajo es predecir aquellos clientes con mayor probabilidad de abandonar el banco, más conocido como </a:t>
            </a:r>
            <a:r>
              <a:rPr lang="es-AR" sz="18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Churn</a:t>
            </a:r>
            <a:r>
              <a:rPr lang="es-A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Durante este Proyecto nos proponemos predecir el valor de la columna </a:t>
            </a:r>
            <a:r>
              <a:rPr lang="es-AR" sz="18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Attrition_Flag</a:t>
            </a:r>
            <a:r>
              <a:rPr lang="es-AR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en el </a:t>
            </a:r>
            <a:r>
              <a:rPr lang="es-AR" sz="18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dataset</a:t>
            </a:r>
            <a:endParaRPr lang="es-AR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s-AR" dirty="0"/>
          </a:p>
        </p:txBody>
      </p:sp>
      <p:pic>
        <p:nvPicPr>
          <p:cNvPr id="5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5E36C1F3-B38D-422B-BCE9-B7379B6B2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499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09B62C-3402-4623-9A7C-AA048B56F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upa resalta un rendimiento económico decreciente">
            <a:extLst>
              <a:ext uri="{FF2B5EF4-FFF2-40B4-BE49-F238E27FC236}">
                <a16:creationId xmlns:a16="http://schemas.microsoft.com/office/drawing/2014/main" id="{9EC9B0BB-6D71-4E61-85E4-A2B8DFBDF0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221" b="14511"/>
          <a:stretch/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645EFF8-5E5C-42A7-B861-45794B7F2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4904" y="2876550"/>
            <a:ext cx="5758628" cy="26968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Análisis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exploratorio</a:t>
            </a:r>
            <a:r>
              <a:rPr lang="en-US" dirty="0">
                <a:solidFill>
                  <a:srgbClr val="FFFFFF"/>
                </a:solidFill>
              </a:rPr>
              <a:t> de los </a:t>
            </a:r>
            <a:r>
              <a:rPr lang="en-US" dirty="0" err="1">
                <a:solidFill>
                  <a:srgbClr val="FFFFFF"/>
                </a:solidFill>
              </a:rPr>
              <a:t>datos</a:t>
            </a:r>
            <a:r>
              <a:rPr lang="en-US" dirty="0">
                <a:solidFill>
                  <a:srgbClr val="FFFFFF"/>
                </a:solidFill>
              </a:rPr>
              <a:t> (EDA)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9DCA56F9-1094-456F-BAF3-E193F78AB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77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EABF19-E8CA-47F0-9B9A-215BEC5AD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Entendiendo el data set:</a:t>
            </a:r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7587B9E0-E551-4668-AAD7-A9612CF6A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6551938"/>
              </p:ext>
            </p:extLst>
          </p:nvPr>
        </p:nvGraphicFramePr>
        <p:xfrm>
          <a:off x="1294279" y="2209800"/>
          <a:ext cx="4505886" cy="4173074"/>
        </p:xfrm>
        <a:graphic>
          <a:graphicData uri="http://schemas.openxmlformats.org/drawingml/2006/table">
            <a:tbl>
              <a:tblPr/>
              <a:tblGrid>
                <a:gridCol w="2979302">
                  <a:extLst>
                    <a:ext uri="{9D8B030D-6E8A-4147-A177-3AD203B41FA5}">
                      <a16:colId xmlns:a16="http://schemas.microsoft.com/office/drawing/2014/main" val="1322315229"/>
                    </a:ext>
                  </a:extLst>
                </a:gridCol>
                <a:gridCol w="1526584">
                  <a:extLst>
                    <a:ext uri="{9D8B030D-6E8A-4147-A177-3AD203B41FA5}">
                      <a16:colId xmlns:a16="http://schemas.microsoft.com/office/drawing/2014/main" val="3774549236"/>
                    </a:ext>
                  </a:extLst>
                </a:gridCol>
              </a:tblGrid>
              <a:tr h="387324"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Columna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Tipo de dato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802354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CLIENTNUM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31999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Attrition_Flag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5506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Customer_Age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928898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79324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Dependent_count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698402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Education_Level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446360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Marital_Status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113647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Income_Category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2625984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Card_Category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243587"/>
                  </a:ext>
                </a:extLst>
              </a:tr>
              <a:tr h="378575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Months_on_book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179456"/>
                  </a:ext>
                </a:extLst>
              </a:tr>
            </a:tbl>
          </a:graphicData>
        </a:graphic>
      </p:graphicFrame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813F664A-B748-465C-A284-639A03CE45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512842"/>
              </p:ext>
            </p:extLst>
          </p:nvPr>
        </p:nvGraphicFramePr>
        <p:xfrm>
          <a:off x="6634256" y="2218549"/>
          <a:ext cx="5023223" cy="4164324"/>
        </p:xfrm>
        <a:graphic>
          <a:graphicData uri="http://schemas.openxmlformats.org/drawingml/2006/table">
            <a:tbl>
              <a:tblPr/>
              <a:tblGrid>
                <a:gridCol w="3330615">
                  <a:extLst>
                    <a:ext uri="{9D8B030D-6E8A-4147-A177-3AD203B41FA5}">
                      <a16:colId xmlns:a16="http://schemas.microsoft.com/office/drawing/2014/main" val="4064772116"/>
                    </a:ext>
                  </a:extLst>
                </a:gridCol>
                <a:gridCol w="1692608">
                  <a:extLst>
                    <a:ext uri="{9D8B030D-6E8A-4147-A177-3AD203B41FA5}">
                      <a16:colId xmlns:a16="http://schemas.microsoft.com/office/drawing/2014/main" val="2780299597"/>
                    </a:ext>
                  </a:extLst>
                </a:gridCol>
              </a:tblGrid>
              <a:tr h="347027"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Columna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Tipo de dato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718266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Total_Relationship_Count</a:t>
                      </a:r>
                      <a:endParaRPr lang="es-E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7633101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Months_Inactive_12_mon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6259815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Contacts_Count_12_mon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502334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Credit_Limit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6388726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Total_Revolving_Bal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157082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Avg_Open_To_Buy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659059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Total_Amt_Chng_Q4_Q1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175589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Total_Trans_Amt    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138781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Total_Trans_Ct  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767729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Total_Ct_Chng_Q4_Q1   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493664"/>
                  </a:ext>
                </a:extLst>
              </a:tr>
              <a:tr h="347027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Avg_Utilization_Ratio 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922851"/>
                  </a:ext>
                </a:extLst>
              </a:tr>
            </a:tbl>
          </a:graphicData>
        </a:graphic>
      </p:graphicFrame>
      <p:pic>
        <p:nvPicPr>
          <p:cNvPr id="7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D61DF8E2-EC2C-4590-843A-6E79BC907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7443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8452221A-97CE-465E-989D-320661026E45}"/>
              </a:ext>
            </a:extLst>
          </p:cNvPr>
          <p:cNvSpPr txBox="1"/>
          <p:nvPr/>
        </p:nvSpPr>
        <p:spPr>
          <a:xfrm>
            <a:off x="817033" y="206624"/>
            <a:ext cx="6680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Algunos valores del los datos</a:t>
            </a:r>
            <a:endParaRPr lang="es-AR" sz="2400" dirty="0"/>
          </a:p>
        </p:txBody>
      </p:sp>
      <p:graphicFrame>
        <p:nvGraphicFramePr>
          <p:cNvPr id="12" name="Tabla 11">
            <a:extLst>
              <a:ext uri="{FF2B5EF4-FFF2-40B4-BE49-F238E27FC236}">
                <a16:creationId xmlns:a16="http://schemas.microsoft.com/office/drawing/2014/main" id="{344E7506-C891-43BC-AF4A-F6EDBC619F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273692"/>
              </p:ext>
            </p:extLst>
          </p:nvPr>
        </p:nvGraphicFramePr>
        <p:xfrm>
          <a:off x="2243455" y="2788920"/>
          <a:ext cx="2332736" cy="1280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65234">
                  <a:extLst>
                    <a:ext uri="{9D8B030D-6E8A-4147-A177-3AD203B41FA5}">
                      <a16:colId xmlns:a16="http://schemas.microsoft.com/office/drawing/2014/main" val="1669317161"/>
                    </a:ext>
                  </a:extLst>
                </a:gridCol>
                <a:gridCol w="967502">
                  <a:extLst>
                    <a:ext uri="{9D8B030D-6E8A-4147-A177-3AD203B41FA5}">
                      <a16:colId xmlns:a16="http://schemas.microsoft.com/office/drawing/2014/main" val="4250057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AR" dirty="0" err="1"/>
                        <a:t>Existing</a:t>
                      </a:r>
                      <a:r>
                        <a:rPr lang="es-AR" dirty="0"/>
                        <a:t> </a:t>
                      </a:r>
                      <a:r>
                        <a:rPr lang="es-AR" dirty="0" err="1"/>
                        <a:t>Customer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83.93%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3641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s-AR" dirty="0" err="1"/>
                        <a:t>Attrited</a:t>
                      </a:r>
                      <a:r>
                        <a:rPr lang="es-AR" dirty="0"/>
                        <a:t> </a:t>
                      </a:r>
                      <a:r>
                        <a:rPr lang="es-AR" dirty="0" err="1"/>
                        <a:t>Customer</a:t>
                      </a:r>
                      <a:endParaRPr 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16.1%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99426023"/>
                  </a:ext>
                </a:extLst>
              </a:tr>
            </a:tbl>
          </a:graphicData>
        </a:graphic>
      </p:graphicFrame>
      <p:sp>
        <p:nvSpPr>
          <p:cNvPr id="13" name="Abrir llave 12">
            <a:extLst>
              <a:ext uri="{FF2B5EF4-FFF2-40B4-BE49-F238E27FC236}">
                <a16:creationId xmlns:a16="http://schemas.microsoft.com/office/drawing/2014/main" id="{E12E352B-69B1-4567-B62D-846AA56FBBFC}"/>
              </a:ext>
            </a:extLst>
          </p:cNvPr>
          <p:cNvSpPr/>
          <p:nvPr/>
        </p:nvSpPr>
        <p:spPr>
          <a:xfrm>
            <a:off x="1671828" y="2705780"/>
            <a:ext cx="499872" cy="1363300"/>
          </a:xfrm>
          <a:prstGeom prst="leftBrace">
            <a:avLst>
              <a:gd name="adj1" fmla="val 8333"/>
              <a:gd name="adj2" fmla="val 23699"/>
            </a:avLst>
          </a:prstGeom>
          <a:solidFill>
            <a:schemeClr val="accent1"/>
          </a:solidFill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2F0F626-2D8A-4F98-8410-556CF35A8BDB}"/>
              </a:ext>
            </a:extLst>
          </p:cNvPr>
          <p:cNvSpPr txBox="1"/>
          <p:nvPr/>
        </p:nvSpPr>
        <p:spPr>
          <a:xfrm>
            <a:off x="342900" y="3255342"/>
            <a:ext cx="1619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 err="1"/>
              <a:t>Attrition_Flag</a:t>
            </a:r>
            <a:endParaRPr lang="es-AR" dirty="0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E5B2B0DE-45F2-4FF3-B167-83D89FCD0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445" y="1702608"/>
            <a:ext cx="6271039" cy="4464906"/>
          </a:xfrm>
          <a:prstGeom prst="rect">
            <a:avLst/>
          </a:prstGeom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D37E3033-DBB7-470F-9915-93F20DB64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2255" y="900049"/>
            <a:ext cx="6680199" cy="461665"/>
          </a:xfrm>
        </p:spPr>
        <p:txBody>
          <a:bodyPr>
            <a:normAutofit fontScale="90000"/>
          </a:bodyPr>
          <a:lstStyle/>
          <a:p>
            <a:r>
              <a:rPr lang="es-ES" dirty="0"/>
              <a:t>Transacciones vs tipo de cliente</a:t>
            </a:r>
          </a:p>
        </p:txBody>
      </p:sp>
      <p:pic>
        <p:nvPicPr>
          <p:cNvPr id="8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D81FBF79-B2FA-4F99-860B-805255A3F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895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829518A-22EE-4442-AD4F-F44CCCA48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869" y="1348498"/>
            <a:ext cx="11131421" cy="509517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FC692A2-4595-4B0A-AC16-8CDD22F6FEC4}"/>
              </a:ext>
            </a:extLst>
          </p:cNvPr>
          <p:cNvSpPr txBox="1"/>
          <p:nvPr/>
        </p:nvSpPr>
        <p:spPr>
          <a:xfrm>
            <a:off x="817033" y="206624"/>
            <a:ext cx="6680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Clasificación de los clientes</a:t>
            </a:r>
            <a:endParaRPr lang="es-AR" sz="2400" dirty="0"/>
          </a:p>
        </p:txBody>
      </p:sp>
      <p:pic>
        <p:nvPicPr>
          <p:cNvPr id="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0B9F634C-6BA4-4912-A4C6-CBAD3315C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294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50D85E5-2343-4D62-AA57-724178D5D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42" y="844555"/>
            <a:ext cx="11355625" cy="5946702"/>
          </a:xfrm>
          <a:prstGeom prst="rect">
            <a:avLst/>
          </a:prstGeom>
        </p:spPr>
      </p:pic>
      <p:pic>
        <p:nvPicPr>
          <p:cNvPr id="3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3C999DA6-6D9B-4B40-B250-0A81CCEFB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0018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1C5516EB-EA76-4CB3-8251-5296440333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3415701"/>
              </p:ext>
            </p:extLst>
          </p:nvPr>
        </p:nvGraphicFramePr>
        <p:xfrm>
          <a:off x="761999" y="2513538"/>
          <a:ext cx="2548467" cy="23558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D2F7061-4924-43D3-A46A-5167D47EBD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0667727"/>
              </p:ext>
            </p:extLst>
          </p:nvPr>
        </p:nvGraphicFramePr>
        <p:xfrm>
          <a:off x="3649132" y="2963333"/>
          <a:ext cx="2751668" cy="140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AA0C44CE-938B-42CF-87DF-946B439CEF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5558691"/>
              </p:ext>
            </p:extLst>
          </p:nvPr>
        </p:nvGraphicFramePr>
        <p:xfrm>
          <a:off x="1066801" y="3565491"/>
          <a:ext cx="10363200" cy="39602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233894E2-B6A5-43C1-A79E-A8BEB33F89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9050268"/>
              </p:ext>
            </p:extLst>
          </p:nvPr>
        </p:nvGraphicFramePr>
        <p:xfrm>
          <a:off x="6792013" y="1312366"/>
          <a:ext cx="4861358" cy="4885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A13E2918-61C9-4EA2-83D5-436F407D9816}"/>
              </a:ext>
            </a:extLst>
          </p:cNvPr>
          <p:cNvSpPr/>
          <p:nvPr/>
        </p:nvSpPr>
        <p:spPr>
          <a:xfrm>
            <a:off x="4899995" y="522593"/>
            <a:ext cx="2673158" cy="6011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Imputación de nulos</a:t>
            </a:r>
            <a:endParaRPr lang="es-AR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D61EA5A-4E87-47D1-8109-518C65AA2CCC}"/>
              </a:ext>
            </a:extLst>
          </p:cNvPr>
          <p:cNvSpPr txBox="1"/>
          <p:nvPr/>
        </p:nvSpPr>
        <p:spPr>
          <a:xfrm>
            <a:off x="4180329" y="638491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1ero</a:t>
            </a:r>
            <a:endParaRPr lang="es-AR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A29FE2AE-B71B-4A3E-92B5-A528A881AF30}"/>
              </a:ext>
            </a:extLst>
          </p:cNvPr>
          <p:cNvSpPr/>
          <p:nvPr/>
        </p:nvSpPr>
        <p:spPr>
          <a:xfrm>
            <a:off x="4899994" y="1347562"/>
            <a:ext cx="2673159" cy="6011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Conversión a </a:t>
            </a:r>
            <a:r>
              <a:rPr lang="es-ES" dirty="0" err="1"/>
              <a:t>numericas</a:t>
            </a:r>
            <a:r>
              <a:rPr lang="es-ES" dirty="0"/>
              <a:t> (</a:t>
            </a:r>
            <a:r>
              <a:rPr lang="es-ES" dirty="0" err="1"/>
              <a:t>mappers</a:t>
            </a:r>
            <a:r>
              <a:rPr lang="es-ES" dirty="0"/>
              <a:t>)</a:t>
            </a:r>
            <a:endParaRPr lang="es-AR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590FB64-46F0-4375-B040-F3D4ACC94123}"/>
              </a:ext>
            </a:extLst>
          </p:cNvPr>
          <p:cNvSpPr txBox="1"/>
          <p:nvPr/>
        </p:nvSpPr>
        <p:spPr>
          <a:xfrm>
            <a:off x="4225406" y="1463460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2do</a:t>
            </a:r>
            <a:endParaRPr lang="es-AR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EE3A183-B7BD-40CB-9A19-E52C2C72652F}"/>
              </a:ext>
            </a:extLst>
          </p:cNvPr>
          <p:cNvSpPr txBox="1"/>
          <p:nvPr/>
        </p:nvSpPr>
        <p:spPr>
          <a:xfrm>
            <a:off x="591177" y="2309840"/>
            <a:ext cx="14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Algunas son:</a:t>
            </a:r>
            <a:endParaRPr lang="es-AR" dirty="0"/>
          </a:p>
        </p:txBody>
      </p:sp>
      <p:pic>
        <p:nvPicPr>
          <p:cNvPr id="14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E6F09D07-E5AD-4ACC-B368-57B01F4F3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039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7DB7E-56D5-4A63-9458-BBF38EBA5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Manejando </a:t>
            </a:r>
            <a:r>
              <a:rPr lang="es-ES" dirty="0" err="1"/>
              <a:t>outliers</a:t>
            </a: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8CA3F15-F818-40B8-9ADE-B051955DB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913" y="742712"/>
            <a:ext cx="6314563" cy="602027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000662B-66D5-4D0D-9704-10175929D033}"/>
              </a:ext>
            </a:extLst>
          </p:cNvPr>
          <p:cNvSpPr txBox="1"/>
          <p:nvPr/>
        </p:nvSpPr>
        <p:spPr>
          <a:xfrm>
            <a:off x="438150" y="332491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Tamaño</a:t>
            </a:r>
            <a:r>
              <a:rPr lang="en-US" dirty="0"/>
              <a:t> del dataset antes del </a:t>
            </a:r>
            <a:r>
              <a:rPr lang="en-US" dirty="0" err="1"/>
              <a:t>tratamiento</a:t>
            </a:r>
            <a:r>
              <a:rPr lang="en-US" dirty="0"/>
              <a:t>: (10120, 20)</a:t>
            </a:r>
          </a:p>
          <a:p>
            <a:r>
              <a:rPr lang="en-US" dirty="0" err="1"/>
              <a:t>Tamaño</a:t>
            </a:r>
            <a:r>
              <a:rPr lang="en-US" dirty="0"/>
              <a:t> del dataset </a:t>
            </a:r>
            <a:r>
              <a:rPr lang="en-US" dirty="0" err="1"/>
              <a:t>luego</a:t>
            </a:r>
            <a:r>
              <a:rPr lang="en-US" dirty="0"/>
              <a:t> del </a:t>
            </a:r>
            <a:r>
              <a:rPr lang="en-US" dirty="0" err="1"/>
              <a:t>tratamiento</a:t>
            </a:r>
            <a:r>
              <a:rPr lang="en-US" dirty="0"/>
              <a:t> : (8620, 20)</a:t>
            </a:r>
            <a:endParaRPr lang="es-AR" dirty="0"/>
          </a:p>
        </p:txBody>
      </p:sp>
      <p:pic>
        <p:nvPicPr>
          <p:cNvPr id="6" name="Picture 8" descr="Coder House: la primera Digital School de Latinoamérica, creada por  Christian Patiño y Pablo Ferreiro, emprendedores y amigos. - Emprelatam">
            <a:extLst>
              <a:ext uri="{FF2B5EF4-FFF2-40B4-BE49-F238E27FC236}">
                <a16:creationId xmlns:a16="http://schemas.microsoft.com/office/drawing/2014/main" id="{6F81140A-5B4C-40F0-972F-C7535599F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910" y="-47552"/>
            <a:ext cx="3201090" cy="89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6738633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1078</TotalTime>
  <Words>400</Words>
  <Application>Microsoft Office PowerPoint</Application>
  <PresentationFormat>Panorámica</PresentationFormat>
  <Paragraphs>95</Paragraphs>
  <Slides>12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Grandview Display</vt:lpstr>
      <vt:lpstr>DashVTI</vt:lpstr>
      <vt:lpstr>Presentación de PowerPoint</vt:lpstr>
      <vt:lpstr>Objetivo</vt:lpstr>
      <vt:lpstr>Análisis exploratorio de los datos (EDA)</vt:lpstr>
      <vt:lpstr>Entendiendo el data set:</vt:lpstr>
      <vt:lpstr>Transacciones vs tipo de cliente</vt:lpstr>
      <vt:lpstr>Presentación de PowerPoint</vt:lpstr>
      <vt:lpstr>Presentación de PowerPoint</vt:lpstr>
      <vt:lpstr>Presentación de PowerPoint</vt:lpstr>
      <vt:lpstr>Manejando outliers</vt:lpstr>
      <vt:lpstr>Correlación entre variables</vt:lpstr>
      <vt:lpstr>Relación entre variables</vt:lpstr>
      <vt:lpstr>Conclusiones: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Diplomatura en Ciencias de Datos</dc:title>
  <dc:creator>Israel Pavelek</dc:creator>
  <cp:lastModifiedBy>Israel Pavelek</cp:lastModifiedBy>
  <cp:revision>36</cp:revision>
  <dcterms:created xsi:type="dcterms:W3CDTF">2021-07-08T12:26:35Z</dcterms:created>
  <dcterms:modified xsi:type="dcterms:W3CDTF">2021-12-14T17:15:36Z</dcterms:modified>
</cp:coreProperties>
</file>

<file path=docProps/thumbnail.jpeg>
</file>